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84" r:id="rId1"/>
  </p:sldMasterIdLst>
  <p:notesMasterIdLst>
    <p:notesMasterId r:id="rId43"/>
  </p:notesMasterIdLst>
  <p:sldIdLst>
    <p:sldId id="649" r:id="rId2"/>
    <p:sldId id="650" r:id="rId3"/>
    <p:sldId id="652" r:id="rId4"/>
    <p:sldId id="668" r:id="rId5"/>
    <p:sldId id="670" r:id="rId6"/>
    <p:sldId id="669" r:id="rId7"/>
    <p:sldId id="624" r:id="rId8"/>
    <p:sldId id="671" r:id="rId9"/>
    <p:sldId id="672" r:id="rId10"/>
    <p:sldId id="673" r:id="rId11"/>
    <p:sldId id="625" r:id="rId12"/>
    <p:sldId id="674" r:id="rId13"/>
    <p:sldId id="660" r:id="rId14"/>
    <p:sldId id="653" r:id="rId15"/>
    <p:sldId id="661" r:id="rId16"/>
    <p:sldId id="633" r:id="rId17"/>
    <p:sldId id="675" r:id="rId18"/>
    <p:sldId id="676" r:id="rId19"/>
    <p:sldId id="677" r:id="rId20"/>
    <p:sldId id="634" r:id="rId21"/>
    <p:sldId id="662" r:id="rId22"/>
    <p:sldId id="678" r:id="rId23"/>
    <p:sldId id="679" r:id="rId24"/>
    <p:sldId id="681" r:id="rId25"/>
    <p:sldId id="682" r:id="rId26"/>
    <p:sldId id="687" r:id="rId27"/>
    <p:sldId id="688" r:id="rId28"/>
    <p:sldId id="689" r:id="rId29"/>
    <p:sldId id="690" r:id="rId30"/>
    <p:sldId id="691" r:id="rId31"/>
    <p:sldId id="692" r:id="rId32"/>
    <p:sldId id="693" r:id="rId33"/>
    <p:sldId id="684" r:id="rId34"/>
    <p:sldId id="694" r:id="rId35"/>
    <p:sldId id="695" r:id="rId36"/>
    <p:sldId id="696" r:id="rId37"/>
    <p:sldId id="698" r:id="rId38"/>
    <p:sldId id="699" r:id="rId39"/>
    <p:sldId id="700" r:id="rId40"/>
    <p:sldId id="702" r:id="rId41"/>
    <p:sldId id="701" r:id="rId42"/>
  </p:sldIdLst>
  <p:sldSz cx="10299700" cy="7772400"/>
  <p:notesSz cx="7772400" cy="102997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28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66"/>
    <a:srgbClr val="006666"/>
    <a:srgbClr val="CCFF99"/>
    <a:srgbClr val="FFCCFF"/>
    <a:srgbClr val="EC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1080" y="96"/>
      </p:cViewPr>
      <p:guideLst>
        <p:guide orient="horz" pos="2208"/>
        <p:guide pos="28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BB6EB-A7EE-4DB8-9655-F39BD0BC7E59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582738" y="1287463"/>
            <a:ext cx="4606925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77875" y="4956175"/>
            <a:ext cx="6216650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3368675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402138" y="9783763"/>
            <a:ext cx="3368675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0FAB3-24F3-4A06-8994-BBA693D3DD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750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0FAB3-24F3-4A06-8994-BBA693D3DD2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05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gray">
          <a:xfrm>
            <a:off x="0" y="2186635"/>
            <a:ext cx="10299700" cy="55857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pic>
        <p:nvPicPr>
          <p:cNvPr id="38" name="Picture 46" descr="2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65" b="15496"/>
          <a:stretch>
            <a:fillRect/>
          </a:stretch>
        </p:blipFill>
        <p:spPr bwMode="gray">
          <a:xfrm>
            <a:off x="5713119" y="4048126"/>
            <a:ext cx="4186890" cy="372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854875" y="891235"/>
            <a:ext cx="7209790" cy="953414"/>
          </a:xfrm>
        </p:spPr>
        <p:txBody>
          <a:bodyPr anchor="ctr">
            <a:normAutofit/>
          </a:bodyPr>
          <a:lstStyle>
            <a:lvl1pPr marL="0" indent="0" algn="r">
              <a:buNone/>
              <a:defRPr sz="2253">
                <a:solidFill>
                  <a:schemeClr val="tx1"/>
                </a:solidFill>
              </a:defRPr>
            </a:lvl1pPr>
            <a:lvl2pPr marL="514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9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4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9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4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9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4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9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66B05-6E3F-44AD-9AFE-D77F0DB88164}" type="datetime1">
              <a:rPr lang="en-US" altLang="ko-KR" smtClean="0"/>
              <a:t>4/13/2020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grpSp>
        <p:nvGrpSpPr>
          <p:cNvPr id="7" name="Group 20"/>
          <p:cNvGrpSpPr/>
          <p:nvPr/>
        </p:nvGrpSpPr>
        <p:grpSpPr bwMode="gray">
          <a:xfrm>
            <a:off x="8270659" y="839419"/>
            <a:ext cx="831334" cy="1858832"/>
            <a:chOff x="6869341" y="609600"/>
            <a:chExt cx="738052" cy="1640146"/>
          </a:xfrm>
        </p:grpSpPr>
        <p:sp>
          <p:nvSpPr>
            <p:cNvPr id="20" name="Rectangle 19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grpSp>
          <p:nvGrpSpPr>
            <p:cNvPr id="8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7" name="Rectangle 16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28"/>
              </a:p>
            </p:txBody>
          </p:sp>
          <p:sp>
            <p:nvSpPr>
              <p:cNvPr id="18" name="Rectangle 17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28"/>
              </a:p>
            </p:txBody>
          </p:sp>
        </p:grpSp>
      </p:grpSp>
      <p:grpSp>
        <p:nvGrpSpPr>
          <p:cNvPr id="9" name="Group 26"/>
          <p:cNvGrpSpPr/>
          <p:nvPr/>
        </p:nvGrpSpPr>
        <p:grpSpPr bwMode="gray">
          <a:xfrm>
            <a:off x="8950440" y="1253947"/>
            <a:ext cx="849073" cy="1855913"/>
            <a:chOff x="7946136" y="1106424"/>
            <a:chExt cx="753801" cy="1637570"/>
          </a:xfrm>
        </p:grpSpPr>
        <p:sp>
          <p:nvSpPr>
            <p:cNvPr id="23" name="Rectangle 2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25" name="Rectangle 24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</p:grpSp>
      <p:grpSp>
        <p:nvGrpSpPr>
          <p:cNvPr id="10" name="Group 41"/>
          <p:cNvGrpSpPr/>
          <p:nvPr/>
        </p:nvGrpSpPr>
        <p:grpSpPr bwMode="gray">
          <a:xfrm>
            <a:off x="0" y="2051914"/>
            <a:ext cx="10299700" cy="136521"/>
            <a:chOff x="0" y="1810512"/>
            <a:chExt cx="9144000" cy="120460"/>
          </a:xfrm>
        </p:grpSpPr>
        <p:cxnSp>
          <p:nvCxnSpPr>
            <p:cNvPr id="32" name="Straight Connector 3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441419" y="2653660"/>
            <a:ext cx="1700226" cy="1596076"/>
            <a:chOff x="42" y="4085"/>
            <a:chExt cx="224" cy="224"/>
          </a:xfrm>
          <a:solidFill>
            <a:srgbClr val="F8F7F3">
              <a:alpha val="30196"/>
            </a:srgbClr>
          </a:solidFill>
        </p:grpSpPr>
        <p:sp>
          <p:nvSpPr>
            <p:cNvPr id="4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028"/>
            </a:p>
          </p:txBody>
        </p:sp>
        <p:sp>
          <p:nvSpPr>
            <p:cNvPr id="4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28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478" y="3710026"/>
            <a:ext cx="8754745" cy="1666028"/>
          </a:xfrm>
        </p:spPr>
        <p:txBody>
          <a:bodyPr>
            <a:normAutofit/>
          </a:bodyPr>
          <a:lstStyle>
            <a:lvl1pPr>
              <a:defRPr sz="4956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6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10299700" cy="15752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grpSp>
        <p:nvGrpSpPr>
          <p:cNvPr id="2" name="Group 7"/>
          <p:cNvGrpSpPr/>
          <p:nvPr/>
        </p:nvGrpSpPr>
        <p:grpSpPr bwMode="gray">
          <a:xfrm>
            <a:off x="0" y="1564843"/>
            <a:ext cx="10299700" cy="136521"/>
            <a:chOff x="0" y="1810512"/>
            <a:chExt cx="9144000" cy="120460"/>
          </a:xfrm>
        </p:grpSpPr>
        <p:cxnSp>
          <p:nvCxnSpPr>
            <p:cNvPr id="9" name="Straight Connector 8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60801-45D3-4E6F-A4B7-5BB239D94531}" type="datetime1">
              <a:rPr lang="en-US" altLang="ko-KR" smtClean="0"/>
              <a:t>4/13/2020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15" name="Vertical Text Placeholder 14"/>
          <p:cNvSpPr>
            <a:spLocks noGrp="1"/>
          </p:cNvSpPr>
          <p:nvPr>
            <p:ph type="body" orient="vert" sz="quarter" idx="13"/>
          </p:nvPr>
        </p:nvSpPr>
        <p:spPr>
          <a:xfrm>
            <a:off x="514985" y="1948282"/>
            <a:ext cx="9269730" cy="512978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14985" y="259080"/>
            <a:ext cx="9269730" cy="1295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83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세로 제목 및 텍스트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9692018" y="0"/>
            <a:ext cx="607682" cy="777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sp>
        <p:nvSpPr>
          <p:cNvPr id="8" name="Rectangle 7"/>
          <p:cNvSpPr/>
          <p:nvPr/>
        </p:nvSpPr>
        <p:spPr bwMode="gray">
          <a:xfrm>
            <a:off x="9681718" y="0"/>
            <a:ext cx="442887" cy="777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grpSp>
        <p:nvGrpSpPr>
          <p:cNvPr id="3" name="Group 8"/>
          <p:cNvGrpSpPr/>
          <p:nvPr/>
        </p:nvGrpSpPr>
        <p:grpSpPr bwMode="gray">
          <a:xfrm>
            <a:off x="9032837" y="279807"/>
            <a:ext cx="1205065" cy="555373"/>
            <a:chOff x="8019288" y="246888"/>
            <a:chExt cx="1069848" cy="490035"/>
          </a:xfrm>
        </p:grpSpPr>
        <p:sp>
          <p:nvSpPr>
            <p:cNvPr id="10" name="Freeform 9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1" name="Rectangle 10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7889570" y="487071"/>
            <a:ext cx="1689151" cy="660135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D5A272D-426D-4F12-9FEF-124C4A626F90}" type="datetime1">
              <a:rPr lang="en-US" altLang="ko-KR" smtClean="0"/>
              <a:t>4/13/2020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14" name="Vertical Text Placeholder 13"/>
          <p:cNvSpPr>
            <a:spLocks noGrp="1"/>
          </p:cNvSpPr>
          <p:nvPr>
            <p:ph type="body" orient="vert" sz="quarter" idx="13"/>
          </p:nvPr>
        </p:nvSpPr>
        <p:spPr bwMode="gray">
          <a:xfrm>
            <a:off x="514985" y="487071"/>
            <a:ext cx="7209790" cy="660135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9250" y="7337145"/>
            <a:ext cx="2403263" cy="341986"/>
          </a:xfrm>
        </p:spPr>
        <p:txBody>
          <a:bodyPr/>
          <a:lstStyle/>
          <a:p>
            <a:fld id="{EC4EA065-AC1B-45EF-8675-F7295920A990}" type="datetime1">
              <a:rPr lang="en-US" altLang="ko-KR" smtClean="0"/>
              <a:t>4/13/2020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0" y="1066800"/>
            <a:ext cx="9661119" cy="180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77"/>
          <p:cNvGrpSpPr>
            <a:grpSpLocks/>
          </p:cNvGrpSpPr>
          <p:nvPr/>
        </p:nvGrpSpPr>
        <p:grpSpPr bwMode="gray">
          <a:xfrm rot="5400000">
            <a:off x="185603" y="147243"/>
            <a:ext cx="854604" cy="984510"/>
            <a:chOff x="42" y="4085"/>
            <a:chExt cx="224" cy="224"/>
          </a:xfrm>
          <a:solidFill>
            <a:schemeClr val="bg2">
              <a:lumMod val="75000"/>
              <a:alpha val="30196"/>
            </a:schemeClr>
          </a:solidFill>
        </p:grpSpPr>
        <p:sp>
          <p:nvSpPr>
            <p:cNvPr id="1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028"/>
            </a:p>
          </p:txBody>
        </p:sp>
        <p:sp>
          <p:nvSpPr>
            <p:cNvPr id="1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28"/>
            </a:p>
          </p:txBody>
        </p:sp>
      </p:grpSp>
      <p:sp>
        <p:nvSpPr>
          <p:cNvPr id="12" name="Rectangle 11"/>
          <p:cNvSpPr/>
          <p:nvPr/>
        </p:nvSpPr>
        <p:spPr bwMode="gray">
          <a:xfrm>
            <a:off x="9692018" y="0"/>
            <a:ext cx="607682" cy="777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sp>
        <p:nvSpPr>
          <p:cNvPr id="13" name="Rectangle 12"/>
          <p:cNvSpPr/>
          <p:nvPr/>
        </p:nvSpPr>
        <p:spPr bwMode="gray">
          <a:xfrm>
            <a:off x="9681718" y="0"/>
            <a:ext cx="442887" cy="777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grpSp>
        <p:nvGrpSpPr>
          <p:cNvPr id="8" name="Group 18"/>
          <p:cNvGrpSpPr/>
          <p:nvPr/>
        </p:nvGrpSpPr>
        <p:grpSpPr bwMode="gray">
          <a:xfrm>
            <a:off x="9032837" y="279807"/>
            <a:ext cx="1205065" cy="555373"/>
            <a:chOff x="8019288" y="246888"/>
            <a:chExt cx="1069848" cy="490035"/>
          </a:xfrm>
        </p:grpSpPr>
        <p:sp>
          <p:nvSpPr>
            <p:cNvPr id="15" name="Freeform 14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7" name="Rectangle 16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8" name="Rectangle 17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47187" y="7337145"/>
            <a:ext cx="2403263" cy="341986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5872805"/>
          </a:xfrm>
        </p:spPr>
        <p:txBody>
          <a:bodyPr/>
          <a:lstStyle>
            <a:lvl1pPr>
              <a:buClr>
                <a:schemeClr val="tx2"/>
              </a:buClr>
              <a:defRPr sz="2800" baseline="0">
                <a:latin typeface="Bodoni MT" panose="02070603080606020203" pitchFamily="18" charset="0"/>
                <a:ea typeface="한컴 윤고딕 230" panose="02020603020101020101" pitchFamily="18" charset="-127"/>
              </a:defRPr>
            </a:lvl1pPr>
            <a:lvl2pPr>
              <a:buClr>
                <a:schemeClr val="tx2"/>
              </a:buClr>
              <a:defRPr sz="2400" baseline="0">
                <a:latin typeface="Bodoni MT" panose="02070603080606020203" pitchFamily="18" charset="0"/>
                <a:ea typeface="한컴 윤고딕 230" panose="02020603020101020101" pitchFamily="18" charset="-127"/>
              </a:defRPr>
            </a:lvl2pPr>
            <a:lvl3pPr marL="128747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 sz="2400" baseline="0">
                <a:latin typeface="Bodoni MT" panose="02070603080606020203" pitchFamily="18" charset="0"/>
                <a:ea typeface="한컴 윤고딕 230" panose="02020603020101020101" pitchFamily="18" charset="-127"/>
              </a:defRPr>
            </a:lvl3pPr>
            <a:lvl4pPr marL="180246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 sz="2400" i="0" baseline="0">
                <a:latin typeface="Bodoni MT" panose="02070603080606020203" pitchFamily="18" charset="0"/>
                <a:ea typeface="한컴 윤고딕 230" panose="02020603020101020101" pitchFamily="18" charset="-127"/>
              </a:defRPr>
            </a:lvl4pPr>
            <a:lvl5pPr marL="231745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 sz="2400" baseline="0">
                <a:latin typeface="Bodoni MT" panose="02070603080606020203" pitchFamily="18" charset="0"/>
                <a:ea typeface="한컴 윤고딕 230" panose="02020603020101020101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 </a:t>
            </a:r>
          </a:p>
          <a:p>
            <a:pPr marL="1287475" marR="0" lvl="2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/>
            </a:pPr>
            <a:r>
              <a:rPr lang="ko-KR" altLang="en-US" dirty="0" smtClean="0"/>
              <a:t>셋째 수준</a:t>
            </a:r>
          </a:p>
          <a:p>
            <a:pPr marL="1802465" marR="0" lvl="3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/>
            </a:pPr>
            <a:r>
              <a:rPr lang="ko-KR" altLang="en-US" dirty="0" smtClean="0"/>
              <a:t>넷째 수준</a:t>
            </a:r>
          </a:p>
          <a:p>
            <a:pPr marL="2317455" marR="0" lvl="4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49250" y="172720"/>
            <a:ext cx="9601200" cy="925421"/>
          </a:xfrm>
        </p:spPr>
        <p:txBody>
          <a:bodyPr>
            <a:normAutofit/>
          </a:bodyPr>
          <a:lstStyle>
            <a:lvl1pPr>
              <a:defRPr sz="3600" baseline="0">
                <a:latin typeface="Arial" panose="020B0604020202020204" pitchFamily="34" charset="0"/>
                <a:ea typeface="한컴 윤고딕 240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7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gray">
          <a:xfrm>
            <a:off x="0" y="5347411"/>
            <a:ext cx="10299700" cy="19586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985" y="3399130"/>
            <a:ext cx="7086194" cy="1699565"/>
          </a:xfrm>
        </p:spPr>
        <p:txBody>
          <a:bodyPr anchor="b"/>
          <a:lstStyle>
            <a:lvl1pPr marL="0" indent="0">
              <a:buNone/>
              <a:defRPr sz="2253">
                <a:solidFill>
                  <a:schemeClr val="tx1"/>
                </a:solidFill>
              </a:defRPr>
            </a:lvl1pPr>
            <a:lvl2pPr marL="514990" indent="0">
              <a:buNone/>
              <a:defRPr sz="2028">
                <a:solidFill>
                  <a:schemeClr val="tx1">
                    <a:tint val="75000"/>
                  </a:schemeClr>
                </a:solidFill>
              </a:defRPr>
            </a:lvl2pPr>
            <a:lvl3pPr marL="1029980" indent="0">
              <a:buNone/>
              <a:defRPr sz="1802">
                <a:solidFill>
                  <a:schemeClr val="tx1">
                    <a:tint val="75000"/>
                  </a:schemeClr>
                </a:solidFill>
              </a:defRPr>
            </a:lvl3pPr>
            <a:lvl4pPr marL="1544970" indent="0">
              <a:buNone/>
              <a:defRPr sz="1577">
                <a:solidFill>
                  <a:schemeClr val="tx1">
                    <a:tint val="75000"/>
                  </a:schemeClr>
                </a:solidFill>
              </a:defRPr>
            </a:lvl4pPr>
            <a:lvl5pPr marL="2059960" indent="0">
              <a:buNone/>
              <a:defRPr sz="1577">
                <a:solidFill>
                  <a:schemeClr val="tx1">
                    <a:tint val="75000"/>
                  </a:schemeClr>
                </a:solidFill>
              </a:defRPr>
            </a:lvl5pPr>
            <a:lvl6pPr marL="2574950" indent="0">
              <a:buNone/>
              <a:defRPr sz="1577">
                <a:solidFill>
                  <a:schemeClr val="tx1">
                    <a:tint val="75000"/>
                  </a:schemeClr>
                </a:solidFill>
              </a:defRPr>
            </a:lvl6pPr>
            <a:lvl7pPr marL="3089940" indent="0">
              <a:buNone/>
              <a:defRPr sz="1577">
                <a:solidFill>
                  <a:schemeClr val="tx1">
                    <a:tint val="75000"/>
                  </a:schemeClr>
                </a:solidFill>
              </a:defRPr>
            </a:lvl7pPr>
            <a:lvl8pPr marL="3604931" indent="0">
              <a:buNone/>
              <a:defRPr sz="1577">
                <a:solidFill>
                  <a:schemeClr val="tx1">
                    <a:tint val="75000"/>
                  </a:schemeClr>
                </a:solidFill>
              </a:defRPr>
            </a:lvl8pPr>
            <a:lvl9pPr marL="4119921" indent="0">
              <a:buNone/>
              <a:defRPr sz="15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EDA3-1B6A-4844-B3F0-0445BEB14E97}" type="datetime1">
              <a:rPr lang="en-US" altLang="ko-KR" smtClean="0"/>
              <a:t>4/13/2020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7982267" y="3927653"/>
            <a:ext cx="831334" cy="1858832"/>
            <a:chOff x="6869341" y="609600"/>
            <a:chExt cx="738052" cy="1640146"/>
          </a:xfrm>
        </p:grpSpPr>
        <p:sp>
          <p:nvSpPr>
            <p:cNvPr id="8" name="Rectangle 7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grpSp>
          <p:nvGrpSpPr>
            <p:cNvPr id="9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0" name="Rectangle 9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28"/>
              </a:p>
            </p:txBody>
          </p:sp>
          <p:sp>
            <p:nvSpPr>
              <p:cNvPr id="11" name="Rectangle 10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28"/>
              </a:p>
            </p:txBody>
          </p:sp>
        </p:grpSp>
      </p:grpSp>
      <p:grpSp>
        <p:nvGrpSpPr>
          <p:cNvPr id="12" name="Group 11"/>
          <p:cNvGrpSpPr/>
          <p:nvPr/>
        </p:nvGrpSpPr>
        <p:grpSpPr bwMode="gray">
          <a:xfrm>
            <a:off x="8682648" y="4342181"/>
            <a:ext cx="849073" cy="1855913"/>
            <a:chOff x="7946136" y="1106424"/>
            <a:chExt cx="753801" cy="1637570"/>
          </a:xfrm>
        </p:grpSpPr>
        <p:sp>
          <p:nvSpPr>
            <p:cNvPr id="13" name="Rectangle 1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</p:grpSp>
      <p:grpSp>
        <p:nvGrpSpPr>
          <p:cNvPr id="20" name="Group 19"/>
          <p:cNvGrpSpPr/>
          <p:nvPr/>
        </p:nvGrpSpPr>
        <p:grpSpPr bwMode="gray">
          <a:xfrm>
            <a:off x="0" y="5185055"/>
            <a:ext cx="10299700" cy="136521"/>
            <a:chOff x="0" y="1810512"/>
            <a:chExt cx="9144000" cy="120460"/>
          </a:xfrm>
        </p:grpSpPr>
        <p:cxnSp>
          <p:nvCxnSpPr>
            <p:cNvPr id="16" name="Straight Connector 15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77"/>
          <p:cNvGrpSpPr>
            <a:grpSpLocks/>
          </p:cNvGrpSpPr>
          <p:nvPr/>
        </p:nvGrpSpPr>
        <p:grpSpPr bwMode="gray">
          <a:xfrm rot="5400000">
            <a:off x="356775" y="5713584"/>
            <a:ext cx="1212494" cy="1122667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22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028"/>
            </a:p>
          </p:txBody>
        </p:sp>
        <p:sp>
          <p:nvSpPr>
            <p:cNvPr id="23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28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51" y="5502860"/>
            <a:ext cx="7868971" cy="1543685"/>
          </a:xfrm>
        </p:spPr>
        <p:txBody>
          <a:bodyPr anchor="ctr"/>
          <a:lstStyle>
            <a:lvl1pPr algn="l">
              <a:defRPr sz="4506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9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484" y="1813559"/>
            <a:ext cx="4346473" cy="5129784"/>
          </a:xfrm>
        </p:spPr>
        <p:txBody>
          <a:bodyPr/>
          <a:lstStyle>
            <a:lvl1pPr>
              <a:defRPr sz="3154"/>
            </a:lvl1pPr>
            <a:lvl2pPr>
              <a:defRPr sz="2703"/>
            </a:lvl2pPr>
            <a:lvl3pPr>
              <a:defRPr sz="2253"/>
            </a:lvl3pPr>
            <a:lvl4pPr>
              <a:defRPr sz="2028"/>
            </a:lvl4pPr>
            <a:lvl5pPr>
              <a:defRPr sz="2028"/>
            </a:lvl5pPr>
            <a:lvl6pPr>
              <a:defRPr sz="2028"/>
            </a:lvl6pPr>
            <a:lvl7pPr>
              <a:defRPr sz="2028"/>
            </a:lvl7pPr>
            <a:lvl8pPr>
              <a:defRPr sz="2028"/>
            </a:lvl8pPr>
            <a:lvl9pPr>
              <a:defRPr sz="2028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7453" y="1813559"/>
            <a:ext cx="4346473" cy="5129784"/>
          </a:xfrm>
        </p:spPr>
        <p:txBody>
          <a:bodyPr/>
          <a:lstStyle>
            <a:lvl1pPr>
              <a:defRPr sz="3154"/>
            </a:lvl1pPr>
            <a:lvl2pPr>
              <a:defRPr sz="2703"/>
            </a:lvl2pPr>
            <a:lvl3pPr>
              <a:defRPr sz="2253"/>
            </a:lvl3pPr>
            <a:lvl4pPr>
              <a:defRPr sz="2028"/>
            </a:lvl4pPr>
            <a:lvl5pPr>
              <a:defRPr sz="2028"/>
            </a:lvl5pPr>
            <a:lvl6pPr>
              <a:defRPr sz="2028"/>
            </a:lvl6pPr>
            <a:lvl7pPr>
              <a:defRPr sz="2028"/>
            </a:lvl7pPr>
            <a:lvl8pPr>
              <a:defRPr sz="2028"/>
            </a:lvl8pPr>
            <a:lvl9pPr>
              <a:defRPr sz="2028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EF41C-F42E-4861-8D9F-0E2874A2FB31}" type="datetime1">
              <a:rPr lang="en-US" altLang="ko-KR" smtClean="0"/>
              <a:t>4/13/2020</a:t>
            </a:fld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9692018" y="0"/>
            <a:ext cx="607682" cy="777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sp>
        <p:nvSpPr>
          <p:cNvPr id="9" name="Rectangle 8"/>
          <p:cNvSpPr/>
          <p:nvPr/>
        </p:nvSpPr>
        <p:spPr bwMode="gray">
          <a:xfrm>
            <a:off x="9681718" y="0"/>
            <a:ext cx="442887" cy="777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grpSp>
        <p:nvGrpSpPr>
          <p:cNvPr id="2" name="Group 9"/>
          <p:cNvGrpSpPr/>
          <p:nvPr/>
        </p:nvGrpSpPr>
        <p:grpSpPr bwMode="gray">
          <a:xfrm>
            <a:off x="9032837" y="279807"/>
            <a:ext cx="1205065" cy="555373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</p:grpSp>
      <p:cxnSp>
        <p:nvCxnSpPr>
          <p:cNvPr id="14" name="Straight Connector 13"/>
          <p:cNvCxnSpPr/>
          <p:nvPr/>
        </p:nvCxnSpPr>
        <p:spPr bwMode="gray">
          <a:xfrm>
            <a:off x="0" y="1492301"/>
            <a:ext cx="9661119" cy="180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14985" y="172720"/>
            <a:ext cx="9269730" cy="1295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48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0" y="0"/>
            <a:ext cx="10299700" cy="1295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086" y="1739795"/>
            <a:ext cx="4428871" cy="725064"/>
          </a:xfrm>
          <a:solidFill>
            <a:srgbClr val="77933C">
              <a:alpha val="2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703" b="1"/>
            </a:lvl1pPr>
            <a:lvl2pPr marL="514990" indent="0">
              <a:buNone/>
              <a:defRPr sz="2253" b="1"/>
            </a:lvl2pPr>
            <a:lvl3pPr marL="1029980" indent="0">
              <a:buNone/>
              <a:defRPr sz="2028" b="1"/>
            </a:lvl3pPr>
            <a:lvl4pPr marL="1544970" indent="0">
              <a:buNone/>
              <a:defRPr sz="1802" b="1"/>
            </a:lvl4pPr>
            <a:lvl5pPr marL="2059960" indent="0">
              <a:buNone/>
              <a:defRPr sz="1802" b="1"/>
            </a:lvl5pPr>
            <a:lvl6pPr marL="2574950" indent="0">
              <a:buNone/>
              <a:defRPr sz="1802" b="1"/>
            </a:lvl6pPr>
            <a:lvl7pPr marL="3089940" indent="0">
              <a:buNone/>
              <a:defRPr sz="1802" b="1"/>
            </a:lvl7pPr>
            <a:lvl8pPr marL="3604931" indent="0">
              <a:buNone/>
              <a:defRPr sz="1802" b="1"/>
            </a:lvl8pPr>
            <a:lvl9pPr marL="4119921" indent="0">
              <a:buNone/>
              <a:defRPr sz="1802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086" y="2570074"/>
            <a:ext cx="4428871" cy="4478126"/>
          </a:xfrm>
        </p:spPr>
        <p:txBody>
          <a:bodyPr/>
          <a:lstStyle>
            <a:lvl1pPr>
              <a:defRPr sz="2703"/>
            </a:lvl1pPr>
            <a:lvl2pPr>
              <a:defRPr sz="2253"/>
            </a:lvl2pPr>
            <a:lvl3pPr>
              <a:defRPr sz="2028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86743" y="1739795"/>
            <a:ext cx="4428871" cy="725064"/>
          </a:xfrm>
          <a:solidFill>
            <a:srgbClr val="E46C0A">
              <a:alpha val="20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703" b="1"/>
            </a:lvl1pPr>
            <a:lvl2pPr marL="514990" indent="0">
              <a:buNone/>
              <a:defRPr sz="2253" b="1"/>
            </a:lvl2pPr>
            <a:lvl3pPr marL="1029980" indent="0">
              <a:buNone/>
              <a:defRPr sz="2028" b="1"/>
            </a:lvl3pPr>
            <a:lvl4pPr marL="1544970" indent="0">
              <a:buNone/>
              <a:defRPr sz="1802" b="1"/>
            </a:lvl4pPr>
            <a:lvl5pPr marL="2059960" indent="0">
              <a:buNone/>
              <a:defRPr sz="1802" b="1"/>
            </a:lvl5pPr>
            <a:lvl6pPr marL="2574950" indent="0">
              <a:buNone/>
              <a:defRPr sz="1802" b="1"/>
            </a:lvl6pPr>
            <a:lvl7pPr marL="3089940" indent="0">
              <a:buNone/>
              <a:defRPr sz="1802" b="1"/>
            </a:lvl7pPr>
            <a:lvl8pPr marL="3604931" indent="0">
              <a:buNone/>
              <a:defRPr sz="1802" b="1"/>
            </a:lvl8pPr>
            <a:lvl9pPr marL="4119921" indent="0">
              <a:buNone/>
              <a:defRPr sz="1802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86743" y="2570074"/>
            <a:ext cx="4428871" cy="4478126"/>
          </a:xfrm>
        </p:spPr>
        <p:txBody>
          <a:bodyPr/>
          <a:lstStyle>
            <a:lvl1pPr>
              <a:defRPr sz="2703"/>
            </a:lvl1pPr>
            <a:lvl2pPr>
              <a:defRPr sz="2253"/>
            </a:lvl2pPr>
            <a:lvl3pPr>
              <a:defRPr sz="2028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C218-7693-42D8-8E80-8FB71C2E0229}" type="datetime1">
              <a:rPr lang="en-US" altLang="ko-KR" smtClean="0"/>
              <a:t>4/13/2020</a:t>
            </a:fld>
            <a:endParaRPr lang="en-US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grpSp>
        <p:nvGrpSpPr>
          <p:cNvPr id="2" name="Group 10"/>
          <p:cNvGrpSpPr/>
          <p:nvPr/>
        </p:nvGrpSpPr>
        <p:grpSpPr bwMode="gray">
          <a:xfrm>
            <a:off x="0" y="1295400"/>
            <a:ext cx="10299700" cy="136521"/>
            <a:chOff x="0" y="1810512"/>
            <a:chExt cx="9144000" cy="120460"/>
          </a:xfrm>
        </p:grpSpPr>
        <p:cxnSp>
          <p:nvCxnSpPr>
            <p:cNvPr id="12" name="Straight Connector 1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274854" y="210248"/>
            <a:ext cx="1057046" cy="968172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16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028"/>
            </a:p>
          </p:txBody>
        </p:sp>
        <p:sp>
          <p:nvSpPr>
            <p:cNvPr id="17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28"/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205065" y="165811"/>
            <a:ext cx="7807173" cy="112958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0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CA84-4C7D-4D85-9D88-B5E08AAD4591}" type="datetime1">
              <a:rPr lang="en-US" altLang="ko-KR" smtClean="0"/>
              <a:t>4/13/2020</a:t>
            </a:fld>
            <a:endParaRPr 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06004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A9A70-04C6-44B1-A656-92A117152B33}" type="datetime1">
              <a:rPr lang="en-US" altLang="ko-KR" smtClean="0"/>
              <a:t>4/13/2020</a:t>
            </a:fld>
            <a:endParaRPr lang="en-US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0363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291" y="404165"/>
            <a:ext cx="9177033" cy="808330"/>
          </a:xfrm>
        </p:spPr>
        <p:txBody>
          <a:bodyPr anchor="b"/>
          <a:lstStyle>
            <a:lvl1pPr algn="l">
              <a:defRPr sz="2253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1488" y="1378306"/>
            <a:ext cx="5664835" cy="5751576"/>
          </a:xfrm>
        </p:spPr>
        <p:txBody>
          <a:bodyPr/>
          <a:lstStyle>
            <a:lvl1pPr>
              <a:defRPr sz="3604"/>
            </a:lvl1pPr>
            <a:lvl2pPr>
              <a:defRPr sz="3154"/>
            </a:lvl2pPr>
            <a:lvl3pPr>
              <a:defRPr sz="2703"/>
            </a:lvl3pPr>
            <a:lvl4pPr>
              <a:defRPr sz="2253"/>
            </a:lvl4pPr>
            <a:lvl5pPr>
              <a:defRPr sz="2253"/>
            </a:lvl5pPr>
            <a:lvl6pPr>
              <a:defRPr sz="2253"/>
            </a:lvl6pPr>
            <a:lvl7pPr>
              <a:defRPr sz="2253"/>
            </a:lvl7pPr>
            <a:lvl8pPr>
              <a:defRPr sz="2253"/>
            </a:lvl8pPr>
            <a:lvl9pPr>
              <a:defRPr sz="225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9291" y="1378306"/>
            <a:ext cx="3388530" cy="5751576"/>
          </a:xfrm>
        </p:spPr>
        <p:txBody>
          <a:bodyPr/>
          <a:lstStyle>
            <a:lvl1pPr marL="0" indent="0">
              <a:buNone/>
              <a:defRPr sz="1577"/>
            </a:lvl1pPr>
            <a:lvl2pPr marL="514990" indent="0">
              <a:buNone/>
              <a:defRPr sz="1352"/>
            </a:lvl2pPr>
            <a:lvl3pPr marL="1029980" indent="0">
              <a:buNone/>
              <a:defRPr sz="1126"/>
            </a:lvl3pPr>
            <a:lvl4pPr marL="1544970" indent="0">
              <a:buNone/>
              <a:defRPr sz="1014"/>
            </a:lvl4pPr>
            <a:lvl5pPr marL="2059960" indent="0">
              <a:buNone/>
              <a:defRPr sz="1014"/>
            </a:lvl5pPr>
            <a:lvl6pPr marL="2574950" indent="0">
              <a:buNone/>
              <a:defRPr sz="1014"/>
            </a:lvl6pPr>
            <a:lvl7pPr marL="3089940" indent="0">
              <a:buNone/>
              <a:defRPr sz="1014"/>
            </a:lvl7pPr>
            <a:lvl8pPr marL="3604931" indent="0">
              <a:buNone/>
              <a:defRPr sz="1014"/>
            </a:lvl8pPr>
            <a:lvl9pPr marL="4119921" indent="0">
              <a:buNone/>
              <a:defRPr sz="1014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639A-ECB6-4A45-992A-C9525751F2D2}" type="datetime1">
              <a:rPr lang="en-US" altLang="ko-KR" smtClean="0"/>
              <a:t>4/13/2020</a:t>
            </a:fld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8" name="Rectangle 7"/>
          <p:cNvSpPr/>
          <p:nvPr/>
        </p:nvSpPr>
        <p:spPr bwMode="gray">
          <a:xfrm>
            <a:off x="9692018" y="0"/>
            <a:ext cx="607682" cy="777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sp>
        <p:nvSpPr>
          <p:cNvPr id="9" name="Rectangle 8"/>
          <p:cNvSpPr/>
          <p:nvPr/>
        </p:nvSpPr>
        <p:spPr bwMode="gray">
          <a:xfrm>
            <a:off x="9681718" y="0"/>
            <a:ext cx="442887" cy="777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9032837" y="279807"/>
            <a:ext cx="1205065" cy="555373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</p:grpSp>
    </p:spTree>
    <p:extLst>
      <p:ext uri="{BB962C8B-B14F-4D97-AF65-F5344CB8AC3E}">
        <p14:creationId xmlns:p14="http://schemas.microsoft.com/office/powerpoint/2010/main" val="314208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472857" y="1295400"/>
            <a:ext cx="6941998" cy="5699760"/>
          </a:xfrm>
          <a:solidFill>
            <a:srgbClr val="FFFFFF"/>
          </a:solidFill>
          <a:ln w="920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anchor="b">
            <a:normAutofit/>
          </a:bodyPr>
          <a:lstStyle>
            <a:lvl1pPr marL="0" indent="0">
              <a:buFont typeface="Arial" pitchFamily="34" charset="0"/>
              <a:buChar char="•"/>
              <a:defRPr sz="1802"/>
            </a:lvl1pPr>
            <a:lvl2pPr marL="514990" indent="0">
              <a:buNone/>
              <a:defRPr sz="1352"/>
            </a:lvl2pPr>
            <a:lvl3pPr marL="1029980" indent="0">
              <a:buNone/>
              <a:defRPr sz="1126"/>
            </a:lvl3pPr>
            <a:lvl4pPr marL="1544970" indent="0">
              <a:buNone/>
              <a:defRPr sz="1014"/>
            </a:lvl4pPr>
            <a:lvl5pPr marL="2059960" indent="0">
              <a:buNone/>
              <a:defRPr sz="1014"/>
            </a:lvl5pPr>
            <a:lvl6pPr marL="2574950" indent="0">
              <a:buNone/>
              <a:defRPr sz="1014"/>
            </a:lvl6pPr>
            <a:lvl7pPr marL="3089940" indent="0">
              <a:buNone/>
              <a:defRPr sz="1014"/>
            </a:lvl7pPr>
            <a:lvl8pPr marL="3604931" indent="0">
              <a:buNone/>
              <a:defRPr sz="1014"/>
            </a:lvl8pPr>
            <a:lvl9pPr marL="4119921" indent="0">
              <a:buNone/>
              <a:defRPr sz="1014"/>
            </a:lvl9pPr>
          </a:lstStyle>
          <a:p>
            <a:pPr lvl="0"/>
            <a:r>
              <a:rPr lang="en-US" smtClean="0"/>
              <a:t> 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369860" y="435254"/>
            <a:ext cx="7096493" cy="642303"/>
          </a:xfrm>
        </p:spPr>
        <p:txBody>
          <a:bodyPr anchor="b"/>
          <a:lstStyle>
            <a:lvl1pPr algn="l">
              <a:defRPr sz="2253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483157" y="1295400"/>
            <a:ext cx="6880200" cy="4383634"/>
          </a:xfrm>
          <a:solidFill>
            <a:srgbClr val="F8F8F8"/>
          </a:solidFill>
        </p:spPr>
        <p:txBody>
          <a:bodyPr/>
          <a:lstStyle>
            <a:lvl1pPr marL="0" indent="0">
              <a:buNone/>
              <a:defRPr sz="3604"/>
            </a:lvl1pPr>
            <a:lvl2pPr marL="514990" indent="0">
              <a:buNone/>
              <a:defRPr sz="3154"/>
            </a:lvl2pPr>
            <a:lvl3pPr marL="1029980" indent="0">
              <a:buNone/>
              <a:defRPr sz="2703"/>
            </a:lvl3pPr>
            <a:lvl4pPr marL="1544970" indent="0">
              <a:buNone/>
              <a:defRPr sz="2253"/>
            </a:lvl4pPr>
            <a:lvl5pPr marL="2059960" indent="0">
              <a:buNone/>
              <a:defRPr sz="2253"/>
            </a:lvl5pPr>
            <a:lvl6pPr marL="2574950" indent="0">
              <a:buNone/>
              <a:defRPr sz="2253"/>
            </a:lvl6pPr>
            <a:lvl7pPr marL="3089940" indent="0">
              <a:buNone/>
              <a:defRPr sz="2253"/>
            </a:lvl7pPr>
            <a:lvl8pPr marL="3604931" indent="0">
              <a:buNone/>
              <a:defRPr sz="2253"/>
            </a:lvl8pPr>
            <a:lvl9pPr marL="4119921" indent="0">
              <a:buNone/>
              <a:defRPr sz="225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19471-2547-4B76-AC6D-CAFA1CC46BFC}" type="datetime1">
              <a:rPr lang="en-US" altLang="ko-KR" smtClean="0"/>
              <a:t>4/13/2020</a:t>
            </a:fld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9" name="Rectangle 8"/>
          <p:cNvSpPr/>
          <p:nvPr/>
        </p:nvSpPr>
        <p:spPr bwMode="gray">
          <a:xfrm>
            <a:off x="9692018" y="0"/>
            <a:ext cx="607682" cy="777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sp>
        <p:nvSpPr>
          <p:cNvPr id="10" name="Rectangle 9"/>
          <p:cNvSpPr/>
          <p:nvPr/>
        </p:nvSpPr>
        <p:spPr bwMode="gray">
          <a:xfrm>
            <a:off x="9681718" y="0"/>
            <a:ext cx="442887" cy="777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grpSp>
        <p:nvGrpSpPr>
          <p:cNvPr id="8" name="Group 10"/>
          <p:cNvGrpSpPr/>
          <p:nvPr/>
        </p:nvGrpSpPr>
        <p:grpSpPr bwMode="gray">
          <a:xfrm>
            <a:off x="9032837" y="279807"/>
            <a:ext cx="1205065" cy="555373"/>
            <a:chOff x="8019288" y="246888"/>
            <a:chExt cx="1069848" cy="490035"/>
          </a:xfrm>
        </p:grpSpPr>
        <p:sp>
          <p:nvSpPr>
            <p:cNvPr id="12" name="Freeform 11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</p:grpSp>
    </p:spTree>
    <p:extLst>
      <p:ext uri="{BB962C8B-B14F-4D97-AF65-F5344CB8AC3E}">
        <p14:creationId xmlns:p14="http://schemas.microsoft.com/office/powerpoint/2010/main" val="106016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14985" y="311256"/>
            <a:ext cx="926973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4985" y="1813560"/>
            <a:ext cx="9269730" cy="512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985" y="7337145"/>
            <a:ext cx="2403263" cy="341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1A24F-BCAA-469F-ABED-9B678C383410}" type="datetime1">
              <a:rPr lang="en-US" altLang="ko-KR" smtClean="0"/>
              <a:t>4/13/2020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9064" y="7337145"/>
            <a:ext cx="3261572" cy="341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92188" y="7337145"/>
            <a:ext cx="2403263" cy="341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324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7" r:id="rId3"/>
    <p:sldLayoutId id="2147484288" r:id="rId4"/>
    <p:sldLayoutId id="2147484289" r:id="rId5"/>
    <p:sldLayoutId id="2147484290" r:id="rId6"/>
    <p:sldLayoutId id="2147484291" r:id="rId7"/>
    <p:sldLayoutId id="2147484292" r:id="rId8"/>
    <p:sldLayoutId id="2147484293" r:id="rId9"/>
    <p:sldLayoutId id="2147484294" r:id="rId10"/>
    <p:sldLayoutId id="2147484295" r:id="rId11"/>
  </p:sldLayoutIdLst>
  <p:hf hdr="0" dt="0"/>
  <p:txStyles>
    <p:titleStyle>
      <a:lvl1pPr algn="ctr" defTabSz="1029980" rtl="0" eaLnBrk="1" latinLnBrk="1" hangingPunct="1">
        <a:spcBef>
          <a:spcPct val="0"/>
        </a:spcBef>
        <a:buNone/>
        <a:defRPr sz="4506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86243" indent="-386243" algn="l" defTabSz="1029980" rtl="0" eaLnBrk="1" latinLnBrk="1" hangingPunct="1">
        <a:spcBef>
          <a:spcPct val="20000"/>
        </a:spcBef>
        <a:buClr>
          <a:schemeClr val="accent2"/>
        </a:buClr>
        <a:buSzPct val="75000"/>
        <a:buFont typeface="Wingdings" pitchFamily="2" charset="2"/>
        <a:buChar char="q"/>
        <a:defRPr sz="3604" kern="1200">
          <a:solidFill>
            <a:schemeClr val="tx1"/>
          </a:solidFill>
          <a:latin typeface="+mn-lt"/>
          <a:ea typeface="+mn-ea"/>
          <a:cs typeface="+mn-cs"/>
        </a:defRPr>
      </a:lvl1pPr>
      <a:lvl2pPr marL="836859" indent="-321869" algn="l" defTabSz="1029980" rtl="0" eaLnBrk="1" latinLnBrk="1" hangingPunct="1">
        <a:spcBef>
          <a:spcPct val="20000"/>
        </a:spcBef>
        <a:buClr>
          <a:schemeClr val="accent3"/>
        </a:buClr>
        <a:buSzPct val="70000"/>
        <a:buFont typeface="Wingdings 2" pitchFamily="18" charset="2"/>
        <a:buChar char=""/>
        <a:defRPr sz="3154" kern="1200">
          <a:solidFill>
            <a:schemeClr val="tx1"/>
          </a:solidFill>
          <a:latin typeface="+mn-lt"/>
          <a:ea typeface="+mn-ea"/>
          <a:cs typeface="+mn-cs"/>
        </a:defRPr>
      </a:lvl2pPr>
      <a:lvl3pPr marL="1287475" indent="-257495" algn="l" defTabSz="1029980" rtl="0" eaLnBrk="1" latinLnBrk="1" hangingPunct="1">
        <a:spcBef>
          <a:spcPct val="20000"/>
        </a:spcBef>
        <a:buClr>
          <a:schemeClr val="accent4"/>
        </a:buClr>
        <a:buSzPct val="70000"/>
        <a:buFont typeface="Wingdings 2" pitchFamily="18" charset="2"/>
        <a:buChar char=""/>
        <a:defRPr sz="2703" kern="1200">
          <a:solidFill>
            <a:schemeClr val="tx1"/>
          </a:solidFill>
          <a:latin typeface="+mn-lt"/>
          <a:ea typeface="+mn-ea"/>
          <a:cs typeface="+mn-cs"/>
        </a:defRPr>
      </a:lvl3pPr>
      <a:lvl4pPr marL="1802465" indent="-257495" algn="l" defTabSz="1029980" rtl="0" eaLnBrk="1" latinLnBrk="1" hangingPunct="1">
        <a:spcBef>
          <a:spcPct val="20000"/>
        </a:spcBef>
        <a:buClr>
          <a:schemeClr val="accent5"/>
        </a:buClr>
        <a:buSzPct val="100000"/>
        <a:buFont typeface="Wingdings 2" pitchFamily="18" charset="2"/>
        <a:buChar char=""/>
        <a:defRPr sz="2253" kern="1200">
          <a:solidFill>
            <a:schemeClr val="tx1"/>
          </a:solidFill>
          <a:latin typeface="+mn-lt"/>
          <a:ea typeface="+mn-ea"/>
          <a:cs typeface="+mn-cs"/>
        </a:defRPr>
      </a:lvl4pPr>
      <a:lvl5pPr marL="2317455" indent="-257495" algn="l" defTabSz="1029980" rtl="0" eaLnBrk="1" latinLnBrk="1" hangingPunct="1">
        <a:spcBef>
          <a:spcPct val="20000"/>
        </a:spcBef>
        <a:buClr>
          <a:schemeClr val="accent6"/>
        </a:buClr>
        <a:buSzPct val="100000"/>
        <a:buFont typeface="Wingdings 2" pitchFamily="18" charset="2"/>
        <a:buChar char="¡"/>
        <a:defRPr sz="2253" kern="1200">
          <a:solidFill>
            <a:schemeClr val="tx1"/>
          </a:solidFill>
          <a:latin typeface="+mn-lt"/>
          <a:ea typeface="+mn-ea"/>
          <a:cs typeface="+mn-cs"/>
        </a:defRPr>
      </a:lvl5pPr>
      <a:lvl6pPr marL="2832445" indent="-257495" algn="l" defTabSz="1029980" rtl="0" eaLnBrk="1" latinLnBrk="1" hangingPunct="1">
        <a:spcBef>
          <a:spcPct val="20000"/>
        </a:spcBef>
        <a:buFont typeface="Arial" pitchFamily="34" charset="0"/>
        <a:buChar char="•"/>
        <a:defRPr sz="2253" kern="1200">
          <a:solidFill>
            <a:schemeClr val="tx1"/>
          </a:solidFill>
          <a:latin typeface="+mn-lt"/>
          <a:ea typeface="+mn-ea"/>
          <a:cs typeface="+mn-cs"/>
        </a:defRPr>
      </a:lvl6pPr>
      <a:lvl7pPr marL="3347436" indent="-257495" algn="l" defTabSz="1029980" rtl="0" eaLnBrk="1" latinLnBrk="1" hangingPunct="1">
        <a:spcBef>
          <a:spcPct val="20000"/>
        </a:spcBef>
        <a:buFont typeface="Arial" pitchFamily="34" charset="0"/>
        <a:buChar char="•"/>
        <a:defRPr sz="2253" kern="1200">
          <a:solidFill>
            <a:schemeClr val="tx1"/>
          </a:solidFill>
          <a:latin typeface="+mn-lt"/>
          <a:ea typeface="+mn-ea"/>
          <a:cs typeface="+mn-cs"/>
        </a:defRPr>
      </a:lvl7pPr>
      <a:lvl8pPr marL="3862426" indent="-257495" algn="l" defTabSz="1029980" rtl="0" eaLnBrk="1" latinLnBrk="1" hangingPunct="1">
        <a:spcBef>
          <a:spcPct val="20000"/>
        </a:spcBef>
        <a:buFont typeface="Arial" pitchFamily="34" charset="0"/>
        <a:buChar char="•"/>
        <a:defRPr sz="2253" kern="1200">
          <a:solidFill>
            <a:schemeClr val="tx1"/>
          </a:solidFill>
          <a:latin typeface="+mn-lt"/>
          <a:ea typeface="+mn-ea"/>
          <a:cs typeface="+mn-cs"/>
        </a:defRPr>
      </a:lvl8pPr>
      <a:lvl9pPr marL="4377416" indent="-257495" algn="l" defTabSz="1029980" rtl="0" eaLnBrk="1" latinLnBrk="1" hangingPunct="1">
        <a:spcBef>
          <a:spcPct val="20000"/>
        </a:spcBef>
        <a:buFont typeface="Arial" pitchFamily="34" charset="0"/>
        <a:buChar char="•"/>
        <a:defRPr sz="22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1pPr>
      <a:lvl2pPr marL="514990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2pPr>
      <a:lvl3pPr marL="1029980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3pPr>
      <a:lvl4pPr marL="1544970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4pPr>
      <a:lvl5pPr marL="2059960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5pPr>
      <a:lvl6pPr marL="2574950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6pPr>
      <a:lvl7pPr marL="3089940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7pPr>
      <a:lvl8pPr marL="3604931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8pPr>
      <a:lvl9pPr marL="4119921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부제목 10"/>
          <p:cNvSpPr>
            <a:spLocks noGrp="1"/>
          </p:cNvSpPr>
          <p:nvPr>
            <p:ph type="subTitle" idx="1"/>
          </p:nvPr>
        </p:nvSpPr>
        <p:spPr>
          <a:xfrm>
            <a:off x="1673860" y="4800600"/>
            <a:ext cx="7209790" cy="95341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altLang="ko-KR" sz="32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CHAPTER 4 </a:t>
            </a:r>
          </a:p>
          <a:p>
            <a:pPr algn="ctr"/>
            <a:r>
              <a:rPr lang="ko-KR" altLang="en-US" sz="32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복합 데이터 구조</a:t>
            </a:r>
            <a:r>
              <a:rPr lang="en-US" altLang="ko-KR" sz="32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</a:t>
            </a:r>
            <a:r>
              <a:rPr lang="ko-KR" altLang="en-US" sz="32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연결리스트</a:t>
            </a:r>
            <a:endParaRPr lang="ko-KR" altLang="en-US" sz="32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854875" y="2209800"/>
            <a:ext cx="8754745" cy="166602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 구조</a:t>
            </a:r>
            <a:endPara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40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10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동적 메모리 할당</a:t>
            </a:r>
            <a:r>
              <a:rPr lang="en-US" altLang="ko-KR" dirty="0" smtClean="0">
                <a:latin typeface="한컴 윤고딕 240" panose="02020603020101020101" pitchFamily="18" charset="-127"/>
                <a:cs typeface="바탕"/>
              </a:rPr>
              <a:t>(4/4)</a:t>
            </a:r>
            <a:endParaRPr lang="ko-KR" altLang="en-US" dirty="0"/>
          </a:p>
        </p:txBody>
      </p:sp>
      <p:sp>
        <p:nvSpPr>
          <p:cNvPr id="8" name="내용 개체 틀 3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6352741"/>
          </a:xfrm>
        </p:spPr>
        <p:txBody>
          <a:bodyPr>
            <a:normAutofit/>
          </a:bodyPr>
          <a:lstStyle/>
          <a:p>
            <a:pPr marL="16830" marR="16830" algn="just">
              <a:lnSpc>
                <a:spcPct val="142900"/>
              </a:lnSpc>
            </a:pPr>
            <a:r>
              <a:rPr lang="ko-KR" altLang="en-US" sz="2400" dirty="0" smtClean="0">
                <a:solidFill>
                  <a:srgbClr val="231F20"/>
                </a:solidFill>
                <a:latin typeface="함초롬바탕"/>
                <a:cs typeface="함초롬바탕"/>
              </a:rPr>
              <a:t>동적 배열</a:t>
            </a:r>
            <a:r>
              <a:rPr lang="en-US" altLang="ko-KR" sz="2400" dirty="0" smtClean="0">
                <a:solidFill>
                  <a:srgbClr val="231F20"/>
                </a:solidFill>
                <a:latin typeface="함초롬바탕"/>
                <a:cs typeface="함초롬바탕"/>
              </a:rPr>
              <a:t>(</a:t>
            </a:r>
            <a:r>
              <a:rPr lang="ko-KR" altLang="en-US" sz="2400" dirty="0" smtClean="0">
                <a:solidFill>
                  <a:srgbClr val="231F20"/>
                </a:solidFill>
                <a:latin typeface="함초롬바탕"/>
                <a:cs typeface="함초롬바탕"/>
              </a:rPr>
              <a:t>계속</a:t>
            </a:r>
            <a:r>
              <a:rPr lang="en-US" altLang="ko-KR" sz="2400" dirty="0" smtClean="0">
                <a:solidFill>
                  <a:srgbClr val="231F20"/>
                </a:solidFill>
                <a:latin typeface="함초롬바탕"/>
                <a:cs typeface="함초롬바탕"/>
              </a:rPr>
              <a:t>)</a:t>
            </a:r>
          </a:p>
          <a:p>
            <a:pPr marL="16830" marR="16830" algn="just">
              <a:lnSpc>
                <a:spcPct val="142900"/>
              </a:lnSpc>
            </a:pPr>
            <a:endParaRPr lang="en-US" altLang="ko-KR" dirty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602777" marR="16830" lvl="1" indent="-457200" algn="just">
              <a:lnSpc>
                <a:spcPct val="142900"/>
              </a:lnSpc>
              <a:buAutoNum type="arabicParenBoth"/>
            </a:pPr>
            <a:endParaRPr lang="en-US" altLang="ko-KR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602777" marR="16830" lvl="1" indent="-457200" algn="just">
              <a:lnSpc>
                <a:spcPct val="142900"/>
              </a:lnSpc>
              <a:buAutoNum type="arabicParenBoth"/>
            </a:pPr>
            <a:endParaRPr lang="en-US" altLang="ko-KR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0" marR="16830" indent="0" algn="just">
              <a:lnSpc>
                <a:spcPct val="142900"/>
              </a:lnSpc>
              <a:buNone/>
            </a:pP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15377" y="6205266"/>
            <a:ext cx="8139723" cy="1441861"/>
            <a:chOff x="896327" y="5895284"/>
            <a:chExt cx="8467725" cy="171618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5377" y="5895284"/>
              <a:ext cx="8448675" cy="12382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327" y="6392266"/>
              <a:ext cx="8467725" cy="1219200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915377" y="1805493"/>
            <a:ext cx="8120673" cy="4399773"/>
            <a:chOff x="915377" y="1805493"/>
            <a:chExt cx="8486775" cy="4962170"/>
          </a:xfrm>
        </p:grpSpPr>
        <p:sp>
          <p:nvSpPr>
            <p:cNvPr id="10" name="타원형 설명선 9"/>
            <p:cNvSpPr/>
            <p:nvPr/>
          </p:nvSpPr>
          <p:spPr>
            <a:xfrm>
              <a:off x="6454499" y="3362251"/>
              <a:ext cx="2362200" cy="601234"/>
            </a:xfrm>
            <a:prstGeom prst="wedgeEllipseCallout">
              <a:avLst>
                <a:gd name="adj1" fmla="val -77571"/>
                <a:gd name="adj2" fmla="val 7278"/>
              </a:avLst>
            </a:prstGeom>
            <a:gradFill flip="none" rotWithShape="1">
              <a:gsLst>
                <a:gs pos="0">
                  <a:srgbClr val="CCFFFF"/>
                </a:gs>
                <a:gs pos="35000">
                  <a:srgbClr val="CCFFFF"/>
                </a:gs>
                <a:gs pos="100000">
                  <a:srgbClr val="CCFF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002060"/>
                  </a:solidFill>
                  <a:cs typeface="함초롬바탕"/>
                </a:rPr>
                <a:t>2</a:t>
              </a:r>
              <a:r>
                <a:rPr lang="ko-KR" altLang="en-US" dirty="0" smtClean="0">
                  <a:solidFill>
                    <a:srgbClr val="002060"/>
                  </a:solidFill>
                  <a:cs typeface="함초롬바탕"/>
                </a:rPr>
                <a:t>차원 동적 배열</a:t>
              </a:r>
              <a:endParaRPr lang="ko-KR" altLang="en-US" dirty="0">
                <a:solidFill>
                  <a:srgbClr val="002060"/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377" y="1805493"/>
              <a:ext cx="8486775" cy="371475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402" y="5519888"/>
              <a:ext cx="8458200" cy="1247775"/>
            </a:xfrm>
            <a:prstGeom prst="rect">
              <a:avLst/>
            </a:prstGeom>
          </p:spPr>
        </p:pic>
      </p:grpSp>
      <p:sp>
        <p:nvSpPr>
          <p:cNvPr id="14" name="타원형 설명선 13"/>
          <p:cNvSpPr/>
          <p:nvPr/>
        </p:nvSpPr>
        <p:spPr>
          <a:xfrm>
            <a:off x="6445250" y="3452359"/>
            <a:ext cx="2362200" cy="601234"/>
          </a:xfrm>
          <a:prstGeom prst="wedgeEllipseCallout">
            <a:avLst>
              <a:gd name="adj1" fmla="val -47794"/>
              <a:gd name="adj2" fmla="val 4353"/>
            </a:avLst>
          </a:prstGeom>
          <a:gradFill flip="none" rotWithShape="1">
            <a:gsLst>
              <a:gs pos="0">
                <a:srgbClr val="CCFFFF"/>
              </a:gs>
              <a:gs pos="35000">
                <a:srgbClr val="CCFFFF"/>
              </a:gs>
              <a:gs pos="100000">
                <a:srgbClr val="CCFFFF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2060"/>
                </a:solidFill>
                <a:cs typeface="함초롬바탕"/>
              </a:rPr>
              <a:t>2</a:t>
            </a:r>
            <a:r>
              <a:rPr lang="ko-KR" altLang="en-US" dirty="0" smtClean="0">
                <a:solidFill>
                  <a:srgbClr val="002060"/>
                </a:solidFill>
                <a:cs typeface="함초롬바탕"/>
              </a:rPr>
              <a:t>차원 동적 배열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19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11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5971741"/>
          </a:xfrm>
        </p:spPr>
        <p:txBody>
          <a:bodyPr>
            <a:normAutofit fontScale="92500" lnSpcReduction="20000"/>
          </a:bodyPr>
          <a:lstStyle/>
          <a:p>
            <a:pPr marL="16830" marR="16830" algn="just">
              <a:lnSpc>
                <a:spcPct val="142900"/>
              </a:lnSpc>
            </a:pPr>
            <a:r>
              <a:rPr lang="en-US" altLang="ko-KR" dirty="0">
                <a:solidFill>
                  <a:srgbClr val="231F20"/>
                </a:solidFill>
                <a:latin typeface="+mn-lt"/>
                <a:cs typeface="함초롬바탕"/>
              </a:rPr>
              <a:t>self-referential </a:t>
            </a:r>
            <a:r>
              <a:rPr lang="en-US" altLang="ko-KR" dirty="0" smtClean="0">
                <a:solidFill>
                  <a:srgbClr val="231F20"/>
                </a:solidFill>
                <a:latin typeface="+mn-lt"/>
                <a:cs typeface="함초롬바탕"/>
              </a:rPr>
              <a:t>structure</a:t>
            </a:r>
          </a:p>
          <a:p>
            <a:pPr marL="467446" marR="16830" lvl="1" algn="just">
              <a:lnSpc>
                <a:spcPct val="142900"/>
              </a:lnSpc>
            </a:pP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연결리스트를 정의할 때 사용하는 구조체</a:t>
            </a:r>
            <a:endParaRPr lang="en-US" altLang="ko-KR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918062" marR="16830" lvl="2" algn="just">
              <a:lnSpc>
                <a:spcPct val="142900"/>
              </a:lnSpc>
            </a:pPr>
            <a:r>
              <a:rPr lang="ko-KR" altLang="en-US" dirty="0" err="1" smtClean="0">
                <a:solidFill>
                  <a:srgbClr val="231F20"/>
                </a:solidFill>
                <a:latin typeface="함초롬바탕"/>
                <a:cs typeface="함초롬바탕"/>
              </a:rPr>
              <a:t>노드</a:t>
            </a:r>
            <a:r>
              <a:rPr lang="en-US" altLang="ko-KR" dirty="0" smtClean="0">
                <a:solidFill>
                  <a:srgbClr val="231F20"/>
                </a:solidFill>
                <a:latin typeface="함초롬바탕"/>
                <a:cs typeface="함초롬바탕"/>
              </a:rPr>
              <a:t>(</a:t>
            </a: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연결리스트 </a:t>
            </a:r>
            <a:r>
              <a:rPr lang="ko-KR" altLang="en-US" dirty="0">
                <a:solidFill>
                  <a:srgbClr val="231F20"/>
                </a:solidFill>
                <a:latin typeface="함초롬바탕"/>
                <a:cs typeface="함초롬바탕"/>
              </a:rPr>
              <a:t>상의 </a:t>
            </a: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원소</a:t>
            </a:r>
            <a:r>
              <a:rPr lang="en-US" altLang="ko-KR" dirty="0" smtClean="0">
                <a:solidFill>
                  <a:srgbClr val="231F20"/>
                </a:solidFill>
                <a:latin typeface="함초롬바탕"/>
                <a:cs typeface="함초롬바탕"/>
              </a:rPr>
              <a:t>) </a:t>
            </a: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구조체 </a:t>
            </a:r>
            <a:r>
              <a:rPr lang="en-US" altLang="ko-KR" dirty="0" smtClean="0">
                <a:solidFill>
                  <a:srgbClr val="231F20"/>
                </a:solidFill>
                <a:latin typeface="함초롬바탕"/>
                <a:cs typeface="함초롬바탕"/>
              </a:rPr>
              <a:t>= </a:t>
            </a: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데이터</a:t>
            </a:r>
            <a:r>
              <a:rPr lang="en-US" altLang="ko-KR" dirty="0" smtClean="0">
                <a:solidFill>
                  <a:srgbClr val="231F20"/>
                </a:solidFill>
                <a:latin typeface="함초롬바탕"/>
                <a:cs typeface="함초롬바탕"/>
              </a:rPr>
              <a:t> </a:t>
            </a: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필드 </a:t>
            </a:r>
            <a:r>
              <a:rPr lang="en-US" altLang="ko-KR" dirty="0" smtClean="0">
                <a:solidFill>
                  <a:srgbClr val="231F20"/>
                </a:solidFill>
                <a:latin typeface="함초롬바탕"/>
                <a:cs typeface="함초롬바탕"/>
              </a:rPr>
              <a:t>+ </a:t>
            </a: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링크 필드 </a:t>
            </a:r>
            <a:endParaRPr lang="en-US" altLang="ko-KR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918062" marR="16830" lvl="2" algn="just">
              <a:lnSpc>
                <a:spcPct val="142900"/>
              </a:lnSpc>
            </a:pP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구조체의 링크 </a:t>
            </a:r>
            <a:r>
              <a:rPr lang="ko-KR" altLang="en-US" dirty="0">
                <a:solidFill>
                  <a:srgbClr val="231F20"/>
                </a:solidFill>
                <a:latin typeface="함초롬바탕"/>
                <a:cs typeface="함초롬바탕"/>
              </a:rPr>
              <a:t>필드가 자신이 속해있는 구조체와 동일한 데이터 타입의 </a:t>
            </a:r>
            <a:r>
              <a:rPr lang="ko-KR" altLang="en-US" dirty="0" err="1">
                <a:solidFill>
                  <a:srgbClr val="231F20"/>
                </a:solidFill>
                <a:latin typeface="함초롬바탕"/>
                <a:cs typeface="함초롬바탕"/>
              </a:rPr>
              <a:t>노드를</a:t>
            </a:r>
            <a:r>
              <a:rPr lang="ko-KR" altLang="en-US" dirty="0">
                <a:solidFill>
                  <a:srgbClr val="231F20"/>
                </a:solidFill>
                <a:latin typeface="함초롬바탕"/>
                <a:cs typeface="함초롬바탕"/>
              </a:rPr>
              <a:t> </a:t>
            </a: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가리킴</a:t>
            </a:r>
            <a:endParaRPr lang="en-US" altLang="ko-KR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467446" marR="16830" lvl="1" algn="just">
              <a:lnSpc>
                <a:spcPct val="142900"/>
              </a:lnSpc>
            </a:pPr>
            <a:endParaRPr lang="en-US" altLang="ko-KR" dirty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467446" marR="16830" lvl="1" algn="just">
              <a:lnSpc>
                <a:spcPct val="142900"/>
              </a:lnSpc>
            </a:pPr>
            <a:endParaRPr lang="en-US" altLang="ko-KR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467446" marR="16830" lvl="1" algn="just">
              <a:lnSpc>
                <a:spcPct val="142900"/>
              </a:lnSpc>
            </a:pPr>
            <a:endParaRPr lang="en-US" altLang="ko-KR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16830" marR="16830" algn="just">
              <a:lnSpc>
                <a:spcPct val="142900"/>
              </a:lnSpc>
            </a:pPr>
            <a:endParaRPr lang="en-US" altLang="ko-KR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16830" marR="16830" algn="just">
              <a:lnSpc>
                <a:spcPct val="142900"/>
              </a:lnSpc>
            </a:pP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헤드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포인터</a:t>
            </a:r>
            <a:r>
              <a:rPr lang="en-US" altLang="ko-KR" dirty="0" smtClean="0">
                <a:solidFill>
                  <a:srgbClr val="231F20"/>
                </a:solidFill>
                <a:latin typeface="+mn-lt"/>
                <a:cs typeface="함초롬바탕"/>
              </a:rPr>
              <a:t>(head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 </a:t>
            </a:r>
            <a:r>
              <a:rPr lang="en-US" altLang="ko-KR" dirty="0" smtClean="0">
                <a:solidFill>
                  <a:srgbClr val="231F20"/>
                </a:solidFill>
                <a:latin typeface="+mn-lt"/>
                <a:cs typeface="함초롬바탕"/>
              </a:rPr>
              <a:t>pointer)</a:t>
            </a:r>
          </a:p>
          <a:p>
            <a:pPr marL="467446" marR="16830" lvl="1" algn="just">
              <a:lnSpc>
                <a:spcPct val="142900"/>
              </a:lnSpc>
            </a:pP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연결리스트의 첫 </a:t>
            </a:r>
            <a:r>
              <a:rPr lang="ko-KR" altLang="en-US" dirty="0">
                <a:solidFill>
                  <a:srgbClr val="231F20"/>
                </a:solidFill>
                <a:latin typeface="함초롬바탕"/>
                <a:cs typeface="함초롬바탕"/>
              </a:rPr>
              <a:t>번째 </a:t>
            </a:r>
            <a:r>
              <a:rPr lang="ko-KR" altLang="en-US" dirty="0" err="1" smtClean="0">
                <a:solidFill>
                  <a:srgbClr val="231F20"/>
                </a:solidFill>
                <a:latin typeface="함초롬바탕"/>
                <a:cs typeface="함초롬바탕"/>
              </a:rPr>
              <a:t>노드를</a:t>
            </a: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 가리키는 포인터</a:t>
            </a:r>
            <a:endParaRPr lang="en-US" altLang="ko-KR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467446" marR="16830" lvl="1" algn="just">
              <a:lnSpc>
                <a:spcPct val="142900"/>
              </a:lnSpc>
            </a:pP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연결리스트의 이름으로 사용</a:t>
            </a:r>
            <a:endParaRPr lang="en-US" altLang="ko-KR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16830" marR="16830" algn="just">
              <a:lnSpc>
                <a:spcPct val="142900"/>
              </a:lnSpc>
            </a:pPr>
            <a:endParaRPr lang="en-US" altLang="ko-KR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16830" marR="16830" algn="just">
              <a:lnSpc>
                <a:spcPct val="142900"/>
              </a:lnSpc>
            </a:pPr>
            <a:endParaRPr lang="en-US" altLang="ko-KR" dirty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0" marR="16830" indent="0" algn="just">
              <a:lnSpc>
                <a:spcPct val="142900"/>
              </a:lnSpc>
              <a:buNone/>
            </a:pPr>
            <a:endParaRPr lang="ko-KR" altLang="en-US" sz="800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자체 참조 구조체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0" y="3810000"/>
            <a:ext cx="49625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0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12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연결리스트 유형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980"/>
            <a:ext cx="10299700" cy="460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0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13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단순 연결리스트</a:t>
            </a:r>
            <a:r>
              <a:rPr lang="en-US" altLang="ko-KR" dirty="0" smtClean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정의와 표현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0" y="2141623"/>
            <a:ext cx="4829175" cy="1638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1178303"/>
            <a:ext cx="9495389" cy="88315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t="4164" b="8963"/>
          <a:stretch/>
        </p:blipFill>
        <p:spPr>
          <a:xfrm>
            <a:off x="1949450" y="3779923"/>
            <a:ext cx="6477000" cy="388765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450" y="5495454"/>
            <a:ext cx="1167746" cy="710802"/>
          </a:xfrm>
          <a:prstGeom prst="rect">
            <a:avLst/>
          </a:prstGeom>
        </p:spPr>
      </p:pic>
      <p:sp>
        <p:nvSpPr>
          <p:cNvPr id="32" name="타원형 설명선 31"/>
          <p:cNvSpPr/>
          <p:nvPr/>
        </p:nvSpPr>
        <p:spPr>
          <a:xfrm>
            <a:off x="4505569" y="7265432"/>
            <a:ext cx="3258674" cy="391435"/>
          </a:xfrm>
          <a:prstGeom prst="wedgeEllipseCallout">
            <a:avLst>
              <a:gd name="adj1" fmla="val -78843"/>
              <a:gd name="adj2" fmla="val 5747"/>
            </a:avLst>
          </a:prstGeom>
          <a:gradFill flip="none" rotWithShape="1">
            <a:gsLst>
              <a:gs pos="0">
                <a:srgbClr val="CCFFFF"/>
              </a:gs>
              <a:gs pos="35000">
                <a:srgbClr val="CCFFFF"/>
              </a:gs>
              <a:gs pos="100000">
                <a:srgbClr val="CCFFFF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rgbClr val="002060"/>
                </a:solidFill>
                <a:cs typeface="함초롬바탕"/>
              </a:rPr>
              <a:t>하나씩 차례대로 반납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5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14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단순 </a:t>
            </a:r>
            <a:r>
              <a:rPr lang="ko-KR" altLang="en-US" dirty="0">
                <a:solidFill>
                  <a:srgbClr val="231F20"/>
                </a:solidFill>
                <a:latin typeface="바탕"/>
                <a:cs typeface="바탕"/>
              </a:rPr>
              <a:t>연결리스트</a:t>
            </a:r>
            <a:r>
              <a:rPr lang="en-US" altLang="ko-KR" dirty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함수들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743075"/>
            <a:ext cx="84582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3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15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바탕"/>
                <a:cs typeface="바탕"/>
              </a:rPr>
              <a:t>단순 연결리스트</a:t>
            </a:r>
            <a:r>
              <a:rPr lang="en-US" altLang="ko-KR" dirty="0" smtClean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err="1" smtClean="0">
                <a:solidFill>
                  <a:srgbClr val="231F20"/>
                </a:solidFill>
                <a:latin typeface="바탕"/>
                <a:cs typeface="바탕"/>
              </a:rPr>
              <a:t>노드생성</a:t>
            </a:r>
            <a:r>
              <a:rPr lang="en-US" altLang="ko-KR" dirty="0" smtClean="0">
                <a:solidFill>
                  <a:srgbClr val="231F20"/>
                </a:solidFill>
                <a:latin typeface="바탕"/>
                <a:cs typeface="바탕"/>
              </a:rPr>
              <a:t>, 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길이계산</a:t>
            </a:r>
            <a:r>
              <a:rPr lang="en-US" altLang="ko-KR" dirty="0" smtClean="0">
                <a:solidFill>
                  <a:srgbClr val="231F20"/>
                </a:solidFill>
                <a:latin typeface="바탕"/>
                <a:cs typeface="바탕"/>
              </a:rPr>
              <a:t>, 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탐색 함수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2080"/>
          <a:stretch/>
        </p:blipFill>
        <p:spPr>
          <a:xfrm>
            <a:off x="27599" y="1127449"/>
            <a:ext cx="4665052" cy="38099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50" y="4541384"/>
            <a:ext cx="4699260" cy="32133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46128"/>
          <a:stretch/>
        </p:blipFill>
        <p:spPr>
          <a:xfrm>
            <a:off x="5411177" y="1172720"/>
            <a:ext cx="4310673" cy="347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6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16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5895541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sz="3600" dirty="0" err="1" smtClean="0">
                <a:solidFill>
                  <a:srgbClr val="231F20"/>
                </a:solidFill>
                <a:latin typeface="바탕"/>
                <a:cs typeface="바탕"/>
              </a:rPr>
              <a:t>노드</a:t>
            </a:r>
            <a:r>
              <a:rPr lang="ko-KR" altLang="en-US" sz="3600" dirty="0" smtClean="0">
                <a:solidFill>
                  <a:srgbClr val="231F20"/>
                </a:solidFill>
                <a:latin typeface="바탕"/>
                <a:cs typeface="바탕"/>
              </a:rPr>
              <a:t> 삽입에 필요한 포인터 매개변수</a:t>
            </a:r>
            <a:endParaRPr lang="en-US" altLang="ko-KR" sz="3600" dirty="0" smtClean="0">
              <a:solidFill>
                <a:srgbClr val="231F20"/>
              </a:solidFill>
              <a:latin typeface="바탕"/>
              <a:cs typeface="바탕"/>
            </a:endParaRPr>
          </a:p>
          <a:p>
            <a:endParaRPr lang="en-US" altLang="ko-KR" sz="3600" dirty="0">
              <a:solidFill>
                <a:srgbClr val="231F20"/>
              </a:solidFill>
              <a:latin typeface="바탕"/>
              <a:cs typeface="함초롬바탕"/>
            </a:endParaRPr>
          </a:p>
          <a:p>
            <a:endParaRPr lang="en-US" altLang="ko-KR" sz="3600" dirty="0" smtClean="0">
              <a:solidFill>
                <a:srgbClr val="231F20"/>
              </a:solidFill>
              <a:latin typeface="바탕"/>
              <a:cs typeface="함초롬바탕"/>
            </a:endParaRPr>
          </a:p>
          <a:p>
            <a:endParaRPr lang="en-US" altLang="ko-KR" sz="3600" dirty="0">
              <a:solidFill>
                <a:srgbClr val="231F20"/>
              </a:solidFill>
              <a:latin typeface="바탕"/>
              <a:cs typeface="함초롬바탕"/>
            </a:endParaRPr>
          </a:p>
          <a:p>
            <a:endParaRPr lang="en-US" altLang="ko-KR" sz="3600" dirty="0" smtClean="0">
              <a:solidFill>
                <a:srgbClr val="231F20"/>
              </a:solidFill>
              <a:cs typeface="함초롬바탕"/>
            </a:endParaRPr>
          </a:p>
          <a:p>
            <a:pPr lvl="1">
              <a:lnSpc>
                <a:spcPct val="120000"/>
              </a:lnSpc>
            </a:pPr>
            <a:endParaRPr lang="en-US" altLang="ko-KR" sz="3100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lvl="1">
              <a:lnSpc>
                <a:spcPct val="120000"/>
              </a:lnSpc>
            </a:pPr>
            <a:endParaRPr lang="en-US" altLang="ko-KR" sz="3100" dirty="0">
              <a:solidFill>
                <a:srgbClr val="231F20"/>
              </a:solidFill>
              <a:latin typeface="+mn-lt"/>
              <a:cs typeface="함초롬바탕"/>
            </a:endParaRPr>
          </a:p>
          <a:p>
            <a:pPr lvl="1">
              <a:lnSpc>
                <a:spcPct val="120000"/>
              </a:lnSpc>
            </a:pPr>
            <a:endParaRPr lang="en-US" altLang="ko-KR" sz="3100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lvl="1">
              <a:lnSpc>
                <a:spcPct val="120000"/>
              </a:lnSpc>
            </a:pPr>
            <a:endParaRPr lang="en-US" altLang="ko-KR" sz="3100" dirty="0">
              <a:solidFill>
                <a:srgbClr val="231F20"/>
              </a:solidFill>
              <a:latin typeface="+mn-lt"/>
              <a:cs typeface="함초롬바탕"/>
            </a:endParaRPr>
          </a:p>
          <a:p>
            <a:pPr lvl="1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p2head </a:t>
            </a:r>
            <a:r>
              <a:rPr lang="en-US" altLang="ko-KR" sz="3200" dirty="0">
                <a:solidFill>
                  <a:srgbClr val="231F20"/>
                </a:solidFill>
                <a:latin typeface="+mn-lt"/>
                <a:cs typeface="함초롬바탕"/>
              </a:rPr>
              <a:t>: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헤드 포인터에 대한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포인터</a:t>
            </a:r>
            <a:endParaRPr lang="en-US" altLang="ko-KR" sz="3200" dirty="0">
              <a:solidFill>
                <a:srgbClr val="231F20"/>
              </a:solidFill>
              <a:latin typeface="+mn-lt"/>
              <a:cs typeface="함초롬바탕"/>
            </a:endParaRPr>
          </a:p>
          <a:p>
            <a:pPr lvl="1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before </a:t>
            </a:r>
            <a:r>
              <a:rPr lang="en-US" altLang="ko-KR" sz="3200" dirty="0">
                <a:solidFill>
                  <a:srgbClr val="231F20"/>
                </a:solidFill>
                <a:latin typeface="+mn-lt"/>
                <a:cs typeface="함초롬바탕"/>
              </a:rPr>
              <a:t>: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삽입할 </a:t>
            </a:r>
            <a:r>
              <a:rPr lang="ko-KR" altLang="en-US" sz="3200" dirty="0" err="1">
                <a:solidFill>
                  <a:srgbClr val="231F20"/>
                </a:solidFill>
                <a:latin typeface="+mn-lt"/>
                <a:cs typeface="함초롬바탕"/>
              </a:rPr>
              <a:t>노드의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 앞에 위치하게 될 </a:t>
            </a:r>
            <a:r>
              <a:rPr lang="ko-KR" altLang="en-US" sz="3200" dirty="0" err="1">
                <a:solidFill>
                  <a:srgbClr val="231F20"/>
                </a:solidFill>
                <a:latin typeface="+mn-lt"/>
                <a:cs typeface="함초롬바탕"/>
              </a:rPr>
              <a:t>노드를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 가리키는 포인터</a:t>
            </a:r>
          </a:p>
          <a:p>
            <a:pPr lvl="1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new </a:t>
            </a:r>
            <a:r>
              <a:rPr lang="en-US" altLang="ko-KR" sz="3200" dirty="0">
                <a:solidFill>
                  <a:srgbClr val="231F20"/>
                </a:solidFill>
                <a:latin typeface="+mn-lt"/>
                <a:cs typeface="함초롬바탕"/>
              </a:rPr>
              <a:t>: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삽입할 </a:t>
            </a:r>
            <a:r>
              <a:rPr lang="ko-KR" altLang="en-US" sz="3200" dirty="0">
                <a:solidFill>
                  <a:srgbClr val="231F20"/>
                </a:solidFill>
                <a:latin typeface="함초롬바탕"/>
                <a:cs typeface="함초롬바탕"/>
              </a:rPr>
              <a:t>새로운 </a:t>
            </a:r>
            <a:r>
              <a:rPr lang="ko-KR" altLang="en-US" sz="3200" dirty="0" err="1">
                <a:solidFill>
                  <a:srgbClr val="231F20"/>
                </a:solidFill>
                <a:latin typeface="함초롬바탕"/>
                <a:cs typeface="함초롬바탕"/>
              </a:rPr>
              <a:t>노드를</a:t>
            </a:r>
            <a:r>
              <a:rPr lang="ko-KR" altLang="en-US" sz="3200" dirty="0">
                <a:solidFill>
                  <a:srgbClr val="231F20"/>
                </a:solidFill>
                <a:latin typeface="함초롬바탕"/>
                <a:cs typeface="함초롬바탕"/>
              </a:rPr>
              <a:t> 가리키는 </a:t>
            </a:r>
            <a:r>
              <a:rPr lang="ko-KR" altLang="en-US" sz="3200" dirty="0" smtClean="0">
                <a:solidFill>
                  <a:srgbClr val="231F20"/>
                </a:solidFill>
                <a:latin typeface="함초롬바탕"/>
                <a:cs typeface="함초롬바탕"/>
              </a:rPr>
              <a:t>포인터</a:t>
            </a:r>
            <a:endParaRPr lang="en-US" altLang="ko-KR" sz="3200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>
              <a:lnSpc>
                <a:spcPct val="120000"/>
              </a:lnSpc>
            </a:pPr>
            <a:r>
              <a:rPr lang="ko-KR" altLang="en-US" sz="3700" dirty="0" smtClean="0">
                <a:solidFill>
                  <a:srgbClr val="231F20"/>
                </a:solidFill>
                <a:latin typeface="함초롬바탕"/>
                <a:cs typeface="함초롬바탕"/>
              </a:rPr>
              <a:t>삽입의 경우</a:t>
            </a:r>
            <a:endParaRPr lang="en-US" altLang="ko-KR" sz="3700" dirty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514990" lvl="1" indent="0">
              <a:lnSpc>
                <a:spcPct val="120000"/>
              </a:lnSpc>
              <a:buNone/>
            </a:pP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(a)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빈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연결리스트에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삽입</a:t>
            </a:r>
            <a:endParaRPr lang="en-US" altLang="ko-KR" sz="3200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514990" lvl="1" indent="0">
              <a:lnSpc>
                <a:spcPct val="120000"/>
              </a:lnSpc>
              <a:buNone/>
            </a:pP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(b)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길이가 </a:t>
            </a:r>
            <a:r>
              <a:rPr lang="en-US" altLang="ko-KR" sz="3200" dirty="0">
                <a:solidFill>
                  <a:srgbClr val="231F20"/>
                </a:solidFill>
                <a:latin typeface="+mn-lt"/>
                <a:cs typeface="함초롬바탕"/>
              </a:rPr>
              <a:t>1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이상인 연결리스트의 맨 처음에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삽입</a:t>
            </a:r>
            <a:endParaRPr lang="en-US" altLang="ko-KR" sz="3200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514990" lvl="1" indent="0">
              <a:lnSpc>
                <a:spcPct val="120000"/>
              </a:lnSpc>
              <a:buNone/>
            </a:pP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(c)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길이가 </a:t>
            </a:r>
            <a:r>
              <a:rPr lang="en-US" altLang="ko-KR" sz="3200" dirty="0">
                <a:solidFill>
                  <a:srgbClr val="231F20"/>
                </a:solidFill>
                <a:latin typeface="+mn-lt"/>
                <a:cs typeface="함초롬바탕"/>
              </a:rPr>
              <a:t>1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이상인 </a:t>
            </a:r>
            <a:r>
              <a:rPr lang="ko-KR" altLang="en-US" sz="3200" dirty="0">
                <a:solidFill>
                  <a:srgbClr val="231F20"/>
                </a:solidFill>
                <a:latin typeface="함초롬바탕"/>
                <a:cs typeface="함초롬바탕"/>
              </a:rPr>
              <a:t>연결리스트의 중간에 </a:t>
            </a:r>
            <a:r>
              <a:rPr lang="ko-KR" altLang="en-US" sz="3200" dirty="0" smtClean="0">
                <a:solidFill>
                  <a:srgbClr val="231F20"/>
                </a:solidFill>
                <a:latin typeface="함초롬바탕"/>
                <a:cs typeface="함초롬바탕"/>
              </a:rPr>
              <a:t>삽입</a:t>
            </a:r>
            <a:endParaRPr lang="en-US" altLang="ko-KR" sz="3200" dirty="0" smtClean="0">
              <a:solidFill>
                <a:srgbClr val="231F20"/>
              </a:solidFill>
              <a:latin typeface="함초롬바탕"/>
              <a:cs typeface="함초롬바탕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31F20"/>
                </a:solidFill>
                <a:latin typeface="바탕"/>
                <a:cs typeface="바탕"/>
              </a:rPr>
              <a:t>단순 연결리스트</a:t>
            </a:r>
            <a:r>
              <a:rPr lang="en-US" altLang="ko-KR" dirty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err="1" smtClean="0">
                <a:solidFill>
                  <a:srgbClr val="231F20"/>
                </a:solidFill>
                <a:latin typeface="바탕"/>
                <a:cs typeface="바탕"/>
              </a:rPr>
              <a:t>노드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 삽입 함수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1752600"/>
            <a:ext cx="8534399" cy="231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17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31F20"/>
                </a:solidFill>
                <a:latin typeface="바탕"/>
                <a:cs typeface="바탕"/>
              </a:rPr>
              <a:t>단순 연결리스트</a:t>
            </a:r>
            <a:r>
              <a:rPr lang="en-US" altLang="ko-KR" dirty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err="1">
                <a:solidFill>
                  <a:srgbClr val="231F20"/>
                </a:solidFill>
                <a:latin typeface="바탕"/>
                <a:cs typeface="바탕"/>
              </a:rPr>
              <a:t>노드</a:t>
            </a:r>
            <a:r>
              <a:rPr lang="ko-KR" altLang="en-US" dirty="0">
                <a:solidFill>
                  <a:srgbClr val="231F20"/>
                </a:solidFill>
                <a:latin typeface="바탕"/>
                <a:cs typeface="바탕"/>
              </a:rPr>
              <a:t> 삽입 함수</a:t>
            </a:r>
            <a:r>
              <a:rPr lang="en-US" altLang="ko-KR" dirty="0" smtClean="0"/>
              <a:t>(2/6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78582"/>
            <a:ext cx="8467725" cy="3086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3165591"/>
            <a:ext cx="8486775" cy="40100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427" y="298164"/>
            <a:ext cx="2368548" cy="8807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937" y="1695317"/>
            <a:ext cx="4615151" cy="124156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650" y="3605443"/>
            <a:ext cx="4894755" cy="185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50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18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5895541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z="3600" dirty="0" err="1" smtClean="0">
                <a:solidFill>
                  <a:srgbClr val="231F20"/>
                </a:solidFill>
                <a:latin typeface="바탕"/>
                <a:cs typeface="바탕"/>
              </a:rPr>
              <a:t>노드</a:t>
            </a:r>
            <a:r>
              <a:rPr lang="ko-KR" altLang="en-US" sz="3600" dirty="0" smtClean="0">
                <a:solidFill>
                  <a:srgbClr val="231F20"/>
                </a:solidFill>
                <a:latin typeface="바탕"/>
                <a:cs typeface="바탕"/>
              </a:rPr>
              <a:t> 삭제에 필요한 포인터 매개변수</a:t>
            </a:r>
            <a:endParaRPr lang="en-US" altLang="ko-KR" sz="3600" dirty="0" smtClean="0">
              <a:solidFill>
                <a:srgbClr val="231F20"/>
              </a:solidFill>
              <a:latin typeface="바탕"/>
              <a:cs typeface="바탕"/>
            </a:endParaRPr>
          </a:p>
          <a:p>
            <a:endParaRPr lang="en-US" altLang="ko-KR" sz="3600" dirty="0">
              <a:solidFill>
                <a:srgbClr val="231F20"/>
              </a:solidFill>
              <a:latin typeface="바탕"/>
              <a:cs typeface="함초롬바탕"/>
            </a:endParaRPr>
          </a:p>
          <a:p>
            <a:endParaRPr lang="en-US" altLang="ko-KR" sz="3600" dirty="0" smtClean="0">
              <a:solidFill>
                <a:srgbClr val="231F20"/>
              </a:solidFill>
              <a:latin typeface="바탕"/>
              <a:cs typeface="함초롬바탕"/>
            </a:endParaRPr>
          </a:p>
          <a:p>
            <a:endParaRPr lang="en-US" altLang="ko-KR" sz="3600" dirty="0">
              <a:solidFill>
                <a:srgbClr val="231F20"/>
              </a:solidFill>
              <a:latin typeface="바탕"/>
              <a:cs typeface="함초롬바탕"/>
            </a:endParaRPr>
          </a:p>
          <a:p>
            <a:endParaRPr lang="en-US" altLang="ko-KR" sz="3600" dirty="0" smtClean="0">
              <a:solidFill>
                <a:srgbClr val="231F20"/>
              </a:solidFill>
              <a:cs typeface="함초롬바탕"/>
            </a:endParaRPr>
          </a:p>
          <a:p>
            <a:pPr lvl="1">
              <a:lnSpc>
                <a:spcPct val="120000"/>
              </a:lnSpc>
            </a:pPr>
            <a:endParaRPr lang="en-US" altLang="ko-KR" sz="3100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lvl="1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p2head </a:t>
            </a:r>
            <a:r>
              <a:rPr lang="en-US" altLang="ko-KR" sz="3200" dirty="0">
                <a:solidFill>
                  <a:srgbClr val="231F20"/>
                </a:solidFill>
                <a:latin typeface="+mn-lt"/>
                <a:cs typeface="함초롬바탕"/>
              </a:rPr>
              <a:t>: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헤드 포인터에 대한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포인터</a:t>
            </a:r>
            <a:endParaRPr lang="en-US" altLang="ko-KR" sz="3200" dirty="0">
              <a:solidFill>
                <a:srgbClr val="231F20"/>
              </a:solidFill>
              <a:latin typeface="+mn-lt"/>
              <a:cs typeface="함초롬바탕"/>
            </a:endParaRPr>
          </a:p>
          <a:p>
            <a:pPr lvl="1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before </a:t>
            </a:r>
            <a:r>
              <a:rPr lang="en-US" altLang="ko-KR" sz="3200" dirty="0">
                <a:solidFill>
                  <a:srgbClr val="231F20"/>
                </a:solidFill>
                <a:latin typeface="+mn-lt"/>
                <a:cs typeface="함초롬바탕"/>
              </a:rPr>
              <a:t>: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삭제할 </a:t>
            </a:r>
            <a:r>
              <a:rPr lang="ko-KR" altLang="en-US" sz="3200" dirty="0" err="1">
                <a:solidFill>
                  <a:srgbClr val="231F20"/>
                </a:solidFill>
                <a:latin typeface="+mn-lt"/>
                <a:cs typeface="함초롬바탕"/>
              </a:rPr>
              <a:t>노드의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 앞 </a:t>
            </a:r>
            <a:r>
              <a:rPr lang="ko-KR" altLang="en-US" sz="3200" dirty="0" err="1">
                <a:solidFill>
                  <a:srgbClr val="231F20"/>
                </a:solidFill>
                <a:latin typeface="+mn-lt"/>
                <a:cs typeface="함초롬바탕"/>
              </a:rPr>
              <a:t>노드를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 가리키는 포인터</a:t>
            </a:r>
          </a:p>
          <a:p>
            <a:pPr lvl="1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deleted </a:t>
            </a:r>
            <a:r>
              <a:rPr lang="en-US" altLang="ko-KR" sz="3200" dirty="0">
                <a:solidFill>
                  <a:srgbClr val="231F20"/>
                </a:solidFill>
                <a:latin typeface="+mn-lt"/>
                <a:cs typeface="함초롬바탕"/>
              </a:rPr>
              <a:t>: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삭제할 </a:t>
            </a:r>
            <a:r>
              <a:rPr lang="ko-KR" altLang="en-US" sz="3200" dirty="0" err="1">
                <a:solidFill>
                  <a:srgbClr val="231F20"/>
                </a:solidFill>
                <a:latin typeface="+mn-lt"/>
                <a:cs typeface="함초롬바탕"/>
              </a:rPr>
              <a:t>노드를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 가리키는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포인터</a:t>
            </a: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(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알고리즘을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단순화하기 위해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전달</a:t>
            </a: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3600" dirty="0" smtClean="0">
                <a:solidFill>
                  <a:srgbClr val="231F20"/>
                </a:solidFill>
                <a:latin typeface="함초롬바탕"/>
                <a:cs typeface="함초롬바탕"/>
              </a:rPr>
              <a:t>삭제의 경우</a:t>
            </a:r>
            <a:endParaRPr lang="en-US" altLang="ko-KR" sz="3600" dirty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514990" lvl="1" indent="0">
              <a:lnSpc>
                <a:spcPct val="120000"/>
              </a:lnSpc>
              <a:buNone/>
            </a:pP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(a)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연결리스트의 맨 처음에 있는 </a:t>
            </a:r>
            <a:r>
              <a:rPr lang="ko-KR" altLang="en-US" sz="3200" dirty="0" err="1">
                <a:solidFill>
                  <a:srgbClr val="231F20"/>
                </a:solidFill>
                <a:latin typeface="+mn-lt"/>
                <a:cs typeface="함초롬바탕"/>
              </a:rPr>
              <a:t>노드를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삭제</a:t>
            </a:r>
            <a:endParaRPr lang="en-US" altLang="ko-KR" sz="3200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514990" lvl="1" indent="0">
              <a:lnSpc>
                <a:spcPct val="120000"/>
              </a:lnSpc>
              <a:buNone/>
            </a:pP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(b)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연결리스트의 두 번째 이후 </a:t>
            </a:r>
            <a:r>
              <a:rPr lang="ko-KR" altLang="en-US" sz="3200" dirty="0" err="1">
                <a:solidFill>
                  <a:srgbClr val="231F20"/>
                </a:solidFill>
                <a:latin typeface="+mn-lt"/>
                <a:cs typeface="함초롬바탕"/>
              </a:rPr>
              <a:t>노드를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삭제</a:t>
            </a:r>
            <a:endParaRPr lang="en-US" altLang="ko-KR" sz="3200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514990" lvl="1" indent="0">
              <a:lnSpc>
                <a:spcPct val="120000"/>
              </a:lnSpc>
              <a:buNone/>
            </a:pPr>
            <a:r>
              <a:rPr lang="en-US" altLang="ko-KR" sz="3200" dirty="0" smtClean="0">
                <a:solidFill>
                  <a:srgbClr val="231F20"/>
                </a:solidFill>
                <a:cs typeface="함초롬바탕"/>
              </a:rPr>
              <a:t>(c) </a:t>
            </a:r>
            <a:r>
              <a:rPr lang="ko-KR" altLang="en-US" sz="3200" dirty="0">
                <a:solidFill>
                  <a:srgbClr val="231F20"/>
                </a:solidFill>
                <a:cs typeface="함초롬바탕"/>
              </a:rPr>
              <a:t>빈 연결리스트에서 </a:t>
            </a:r>
            <a:r>
              <a:rPr lang="ko-KR" altLang="en-US" sz="3200" dirty="0" smtClean="0">
                <a:solidFill>
                  <a:srgbClr val="231F20"/>
                </a:solidFill>
                <a:cs typeface="함초롬바탕"/>
              </a:rPr>
              <a:t>삭제</a:t>
            </a:r>
            <a:endParaRPr lang="en-US" altLang="ko-KR" sz="3200" dirty="0">
              <a:solidFill>
                <a:srgbClr val="231F20"/>
              </a:solidFill>
              <a:cs typeface="함초롬바탕"/>
            </a:endParaRPr>
          </a:p>
          <a:p>
            <a:pPr marL="514990" lvl="1" indent="0">
              <a:lnSpc>
                <a:spcPct val="120000"/>
              </a:lnSpc>
              <a:buNone/>
            </a:pPr>
            <a:endParaRPr lang="en-US" altLang="ko-KR" sz="3200" dirty="0" smtClean="0">
              <a:solidFill>
                <a:srgbClr val="231F20"/>
              </a:solidFill>
              <a:latin typeface="함초롬바탕"/>
              <a:cs typeface="함초롬바탕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31F20"/>
                </a:solidFill>
                <a:latin typeface="바탕"/>
                <a:cs typeface="바탕"/>
              </a:rPr>
              <a:t>단순 연결리스트</a:t>
            </a:r>
            <a:r>
              <a:rPr lang="en-US" altLang="ko-KR" dirty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err="1" smtClean="0">
                <a:solidFill>
                  <a:srgbClr val="231F20"/>
                </a:solidFill>
                <a:latin typeface="바탕"/>
                <a:cs typeface="바탕"/>
              </a:rPr>
              <a:t>노드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 삭제</a:t>
            </a:r>
            <a:r>
              <a:rPr lang="en-US" altLang="ko-KR" dirty="0" smtClean="0">
                <a:solidFill>
                  <a:srgbClr val="231F20"/>
                </a:solidFill>
                <a:latin typeface="바탕"/>
                <a:cs typeface="바탕"/>
              </a:rPr>
              <a:t> 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함수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752600"/>
            <a:ext cx="9260693" cy="135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6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19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31F20"/>
                </a:solidFill>
                <a:latin typeface="바탕"/>
                <a:cs typeface="바탕"/>
              </a:rPr>
              <a:t>단순 연결리스트</a:t>
            </a:r>
            <a:r>
              <a:rPr lang="en-US" altLang="ko-KR" dirty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err="1" smtClean="0">
                <a:solidFill>
                  <a:srgbClr val="231F20"/>
                </a:solidFill>
                <a:latin typeface="바탕"/>
                <a:cs typeface="바탕"/>
              </a:rPr>
              <a:t>노드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 삭제</a:t>
            </a:r>
            <a:r>
              <a:rPr lang="en-US" altLang="ko-KR" dirty="0" smtClean="0">
                <a:solidFill>
                  <a:srgbClr val="231F20"/>
                </a:solidFill>
                <a:latin typeface="바탕"/>
                <a:cs typeface="바탕"/>
              </a:rPr>
              <a:t> 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함수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1219200"/>
            <a:ext cx="8505825" cy="3819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4583350"/>
            <a:ext cx="9402762" cy="27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4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450" y="1191059"/>
            <a:ext cx="6172200" cy="5666941"/>
          </a:xfrm>
        </p:spPr>
        <p:txBody>
          <a:bodyPr>
            <a:normAutofit fontScale="77500" lnSpcReduction="20000"/>
          </a:bodyPr>
          <a:lstStyle/>
          <a:p>
            <a:pPr marL="0" marR="16830" indent="0" algn="just">
              <a:lnSpc>
                <a:spcPct val="120000"/>
              </a:lnSpc>
              <a:buNone/>
            </a:pPr>
            <a:r>
              <a:rPr lang="en-US" altLang="ko-KR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4.1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연결리스트의 구조와 표현 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4.1.1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배열 </a:t>
            </a: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vs.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연결리스트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4.1.2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동적 메모리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할당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4.1.3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연결리스트의 기본 구성 요소</a:t>
            </a: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: </a:t>
            </a:r>
            <a:r>
              <a:rPr lang="en-US" altLang="ko-KR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/>
            </a:r>
            <a:br>
              <a:rPr lang="en-US" altLang="ko-KR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</a:br>
            <a:r>
              <a:rPr lang="en-US" altLang="ko-KR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       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자체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참조 구조체 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4.1.4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연결리스트 유형 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0" marR="16830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4.2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단순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연결리스트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4.2.1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단순 연결리스트의 정의와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표현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4.2.2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단순 연결리스트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함수들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4.2.3 </a:t>
            </a:r>
            <a:r>
              <a:rPr lang="ko-KR" altLang="en-US" dirty="0" err="1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노드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 생성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함수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4.2.4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연결리스트의 길이 계산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함수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4.2.5 </a:t>
            </a:r>
            <a:r>
              <a:rPr lang="ko-KR" altLang="en-US" dirty="0" err="1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노드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 탐색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함수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4.2.6 </a:t>
            </a:r>
            <a:r>
              <a:rPr lang="ko-KR" altLang="en-US" dirty="0" err="1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노드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 삽입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함수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4.2.7 </a:t>
            </a:r>
            <a:r>
              <a:rPr lang="ko-KR" altLang="en-US" dirty="0" err="1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노드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 삭제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함수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4.2.8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연결리스트 결합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함수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4.2.9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연결리스트의 역순서화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함수</a:t>
            </a:r>
            <a:endParaRPr lang="en-US" altLang="ko-KR" dirty="0" smtClean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2000" dirty="0" smtClean="0"/>
              <a:t>데이터 구조</a:t>
            </a:r>
            <a:endParaRPr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</a:t>
            </a:fld>
            <a:endParaRPr lang="en-US" altLang="ko-KR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gray">
          <a:xfrm>
            <a:off x="4616450" y="1191059"/>
            <a:ext cx="5105400" cy="49049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86243" indent="-386243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q"/>
              <a:defRPr sz="28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1pPr>
            <a:lvl2pPr marL="836859" indent="-321869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 2" pitchFamily="18" charset="2"/>
              <a:buChar char=""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2pPr>
            <a:lvl3pPr marL="128747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3pPr>
            <a:lvl4pPr marL="180246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 sz="2400" i="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4pPr>
            <a:lvl5pPr marL="231745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5pPr>
            <a:lvl6pPr marL="2832445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743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242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741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16830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4.3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원형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연결리스트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4.3.1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원형 연결리스트 </a:t>
            </a: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vs.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단순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연결리스트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4.3.2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원형 연결리스트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함수들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4.3.3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원형 연결리스트의 길이 계산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함수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4.3.4 </a:t>
            </a:r>
            <a:r>
              <a:rPr lang="ko-KR" altLang="en-US" dirty="0" err="1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노드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 삽입 함수 </a:t>
            </a: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: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맨 앞에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삽입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4.3.5 </a:t>
            </a:r>
            <a:r>
              <a:rPr lang="ko-KR" altLang="en-US" dirty="0" err="1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노드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 삽입 함수 </a:t>
            </a: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: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맨 끝에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삽입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0" marR="16830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4.4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이중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연결리스트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4.4.1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이중 연결리스트의 </a:t>
            </a:r>
            <a:r>
              <a:rPr lang="ko-KR" altLang="en-US" dirty="0" err="1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노드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구조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4.4.2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헤드 </a:t>
            </a:r>
            <a:r>
              <a:rPr lang="ko-KR" altLang="en-US" dirty="0" err="1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노드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4.4.3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이중 연결리스트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함수들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4.4.4 </a:t>
            </a:r>
            <a:r>
              <a:rPr lang="ko-KR" altLang="en-US" dirty="0" err="1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노드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 삽입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함수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4.4.5 </a:t>
            </a:r>
            <a:r>
              <a:rPr lang="ko-KR" altLang="en-US" dirty="0" err="1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노드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 삭제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함수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0" marR="16830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4.5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연결리스트 활용</a:t>
            </a: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: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박스오피스</a:t>
            </a:r>
            <a:endParaRPr lang="en-US" altLang="ko-KR" dirty="0" smtClean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</p:txBody>
      </p:sp>
    </p:spTree>
    <p:extLst>
      <p:ext uri="{BB962C8B-B14F-4D97-AF65-F5344CB8AC3E}">
        <p14:creationId xmlns:p14="http://schemas.microsoft.com/office/powerpoint/2010/main" val="199930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20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31F20"/>
                </a:solidFill>
                <a:latin typeface="바탕"/>
                <a:cs typeface="바탕"/>
              </a:rPr>
              <a:t>단순 연결리스트</a:t>
            </a:r>
            <a:r>
              <a:rPr lang="en-US" altLang="ko-KR" dirty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결합 함수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5420172"/>
            <a:ext cx="9858979" cy="162002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1143000"/>
            <a:ext cx="8477250" cy="385762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058" y="3638748"/>
            <a:ext cx="5314950" cy="428625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025650" y="2919411"/>
            <a:ext cx="3505200" cy="636697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2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21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31F20"/>
                </a:solidFill>
                <a:latin typeface="바탕"/>
                <a:cs typeface="바탕"/>
              </a:rPr>
              <a:t>단순 연결리스트</a:t>
            </a:r>
            <a:r>
              <a:rPr lang="en-US" altLang="ko-KR" dirty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역순서화 </a:t>
            </a:r>
            <a:r>
              <a:rPr lang="ko-KR" altLang="en-US" dirty="0">
                <a:solidFill>
                  <a:srgbClr val="231F20"/>
                </a:solidFill>
                <a:latin typeface="바탕"/>
                <a:cs typeface="바탕"/>
              </a:rPr>
              <a:t>함수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44" y="1185012"/>
            <a:ext cx="9941412" cy="633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22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31F20"/>
                </a:solidFill>
                <a:latin typeface="바탕"/>
                <a:cs typeface="바탕"/>
              </a:rPr>
              <a:t>단순 연결리스트</a:t>
            </a:r>
            <a:r>
              <a:rPr lang="en-US" altLang="ko-KR" dirty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역순서화 </a:t>
            </a:r>
            <a:r>
              <a:rPr lang="ko-KR" altLang="en-US" dirty="0">
                <a:solidFill>
                  <a:srgbClr val="231F20"/>
                </a:solidFill>
                <a:latin typeface="바탕"/>
                <a:cs typeface="바탕"/>
              </a:rPr>
              <a:t>함수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1676400"/>
            <a:ext cx="8477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3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23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원형 </a:t>
            </a:r>
            <a:r>
              <a:rPr lang="ko-KR" altLang="en-US" dirty="0" smtClean="0"/>
              <a:t>연결리스트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3619242"/>
            <a:ext cx="4829175" cy="1638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48" y="1342590"/>
            <a:ext cx="9522777" cy="688908"/>
          </a:xfrm>
          <a:prstGeom prst="rect">
            <a:avLst/>
          </a:prstGeom>
        </p:spPr>
      </p:pic>
      <p:sp>
        <p:nvSpPr>
          <p:cNvPr id="52" name="내용 개체 틀 3"/>
          <p:cNvSpPr>
            <a:spLocks noGrp="1"/>
          </p:cNvSpPr>
          <p:nvPr>
            <p:ph idx="1"/>
          </p:nvPr>
        </p:nvSpPr>
        <p:spPr>
          <a:xfrm>
            <a:off x="320431" y="2185505"/>
            <a:ext cx="8991600" cy="131969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</a:pPr>
            <a:r>
              <a:rPr lang="ko-KR" altLang="en-US" sz="3200" spc="86" dirty="0" smtClean="0">
                <a:solidFill>
                  <a:srgbClr val="231F20"/>
                </a:solidFill>
                <a:latin typeface="+mn-lt"/>
                <a:cs typeface="함초롬바탕"/>
              </a:rPr>
              <a:t>마지막 </a:t>
            </a:r>
            <a:r>
              <a:rPr lang="ko-KR" altLang="en-US" sz="3200" spc="86" dirty="0" err="1">
                <a:solidFill>
                  <a:srgbClr val="231F20"/>
                </a:solidFill>
                <a:latin typeface="+mn-lt"/>
                <a:cs typeface="함초롬바탕"/>
              </a:rPr>
              <a:t>노드의</a:t>
            </a:r>
            <a:r>
              <a:rPr lang="ko-KR" altLang="en-US" sz="3200" spc="86" dirty="0">
                <a:solidFill>
                  <a:srgbClr val="231F20"/>
                </a:solidFill>
                <a:latin typeface="+mn-lt"/>
                <a:cs typeface="함초롬바탕"/>
              </a:rPr>
              <a:t> 링크 필드가 첫 번째 </a:t>
            </a:r>
            <a:r>
              <a:rPr lang="ko-KR" altLang="en-US" sz="3200" spc="86" dirty="0" err="1">
                <a:solidFill>
                  <a:srgbClr val="231F20"/>
                </a:solidFill>
                <a:latin typeface="+mn-lt"/>
                <a:cs typeface="함초롬바탕"/>
              </a:rPr>
              <a:t>노드를</a:t>
            </a:r>
            <a:r>
              <a:rPr lang="ko-KR" altLang="en-US" sz="3200" spc="86" dirty="0">
                <a:solidFill>
                  <a:srgbClr val="231F20"/>
                </a:solidFill>
                <a:latin typeface="+mn-lt"/>
                <a:cs typeface="함초롬바탕"/>
              </a:rPr>
              <a:t> 가리키는 </a:t>
            </a:r>
            <a:r>
              <a:rPr lang="ko-KR" altLang="en-US" sz="3200" spc="86" dirty="0" smtClean="0">
                <a:solidFill>
                  <a:srgbClr val="231F20"/>
                </a:solidFill>
                <a:latin typeface="+mn-lt"/>
                <a:cs typeface="함초롬바탕"/>
              </a:rPr>
              <a:t>연결리스트</a:t>
            </a:r>
            <a:endParaRPr lang="en-US" altLang="ko-KR" sz="3200" spc="86" dirty="0">
              <a:solidFill>
                <a:srgbClr val="231F20"/>
              </a:solidFill>
              <a:latin typeface="+mn-lt"/>
              <a:cs typeface="함초롬바탕"/>
            </a:endParaRPr>
          </a:p>
          <a:p>
            <a:pPr>
              <a:lnSpc>
                <a:spcPct val="140000"/>
              </a:lnSpc>
            </a:pPr>
            <a:r>
              <a:rPr lang="ko-KR" altLang="en-US" sz="3200" spc="86" dirty="0" smtClean="0">
                <a:solidFill>
                  <a:srgbClr val="231F20"/>
                </a:solidFill>
                <a:cs typeface="함초롬바탕"/>
              </a:rPr>
              <a:t>널 포인터가 없음</a:t>
            </a:r>
            <a:r>
              <a:rPr lang="en-US" altLang="ko-KR" sz="3200" spc="86" dirty="0" smtClean="0">
                <a:solidFill>
                  <a:srgbClr val="231F20"/>
                </a:solidFill>
                <a:cs typeface="함초롬바탕"/>
              </a:rPr>
              <a:t>: </a:t>
            </a:r>
            <a:r>
              <a:rPr lang="ko-KR" altLang="en-US" sz="3200" spc="86" dirty="0" smtClean="0">
                <a:solidFill>
                  <a:srgbClr val="231F20"/>
                </a:solidFill>
                <a:cs typeface="함초롬바탕"/>
              </a:rPr>
              <a:t>함수 </a:t>
            </a:r>
            <a:r>
              <a:rPr lang="ko-KR" altLang="en-US" sz="3200" spc="86" dirty="0">
                <a:solidFill>
                  <a:srgbClr val="231F20"/>
                </a:solidFill>
                <a:cs typeface="함초롬바탕"/>
              </a:rPr>
              <a:t>구현을 </a:t>
            </a:r>
            <a:r>
              <a:rPr lang="ko-KR" altLang="en-US" sz="3200" spc="86" dirty="0" smtClean="0">
                <a:solidFill>
                  <a:srgbClr val="231F20"/>
                </a:solidFill>
                <a:cs typeface="함초롬바탕"/>
              </a:rPr>
              <a:t>단순하게도 복잡하게도 </a:t>
            </a:r>
            <a:r>
              <a:rPr lang="ko-KR" altLang="en-US" sz="3200" spc="86" dirty="0">
                <a:solidFill>
                  <a:srgbClr val="231F20"/>
                </a:solidFill>
                <a:cs typeface="함초롬바탕"/>
              </a:rPr>
              <a:t>만드는 </a:t>
            </a:r>
            <a:r>
              <a:rPr lang="ko-KR" altLang="en-US" sz="3200" spc="86" dirty="0" smtClean="0">
                <a:solidFill>
                  <a:srgbClr val="231F20"/>
                </a:solidFill>
                <a:cs typeface="함초롬바탕"/>
              </a:rPr>
              <a:t>요인</a:t>
            </a:r>
            <a:endParaRPr lang="en-US" altLang="ko-KR" sz="3200" spc="86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>
              <a:lnSpc>
                <a:spcPct val="140000"/>
              </a:lnSpc>
            </a:pPr>
            <a:r>
              <a:rPr lang="ko-KR" altLang="en-US" sz="3200" spc="86" dirty="0" err="1" smtClean="0">
                <a:solidFill>
                  <a:srgbClr val="231F20"/>
                </a:solidFill>
                <a:cs typeface="함초롬바탕"/>
              </a:rPr>
              <a:t>노드</a:t>
            </a:r>
            <a:r>
              <a:rPr lang="ko-KR" altLang="en-US" sz="3200" spc="86" dirty="0" smtClean="0">
                <a:solidFill>
                  <a:srgbClr val="231F20"/>
                </a:solidFill>
                <a:cs typeface="함초롬바탕"/>
              </a:rPr>
              <a:t> 구조는 단순 연결리스트와 동일</a:t>
            </a:r>
            <a:r>
              <a:rPr lang="ko-KR" altLang="en-US" sz="3200" spc="86" dirty="0" smtClean="0">
                <a:solidFill>
                  <a:srgbClr val="231F20"/>
                </a:solidFill>
                <a:latin typeface="+mn-lt"/>
                <a:cs typeface="함초롬바탕"/>
              </a:rPr>
              <a:t> </a:t>
            </a:r>
            <a:endParaRPr lang="ko-KR" altLang="en-US" sz="3200" dirty="0" smtClean="0">
              <a:latin typeface="함초롬바탕"/>
              <a:cs typeface="함초롬바탕"/>
            </a:endParaRPr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31" y="5708359"/>
            <a:ext cx="8458200" cy="1590675"/>
          </a:xfrm>
          <a:prstGeom prst="rect">
            <a:avLst/>
          </a:prstGeom>
        </p:spPr>
      </p:pic>
      <p:sp>
        <p:nvSpPr>
          <p:cNvPr id="53" name="내용 개체 틀 3"/>
          <p:cNvSpPr txBox="1">
            <a:spLocks/>
          </p:cNvSpPr>
          <p:nvPr/>
        </p:nvSpPr>
        <p:spPr bwMode="gray">
          <a:xfrm>
            <a:off x="364392" y="5257542"/>
            <a:ext cx="8991600" cy="47132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86243" indent="-386243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q"/>
              <a:defRPr sz="28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1pPr>
            <a:lvl2pPr marL="836859" indent="-321869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 2" pitchFamily="18" charset="2"/>
              <a:buChar char=""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2pPr>
            <a:lvl3pPr marL="128747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3pPr>
            <a:lvl4pPr marL="180246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 sz="2400" i="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4pPr>
            <a:lvl5pPr marL="231745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5pPr>
            <a:lvl6pPr marL="2832445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743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242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741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sz="3200" spc="86" dirty="0" smtClean="0">
                <a:solidFill>
                  <a:srgbClr val="231F20"/>
                </a:solidFill>
                <a:latin typeface="+mn-lt"/>
                <a:cs typeface="함초롬바탕"/>
              </a:rPr>
              <a:t>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36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24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원형 연결리스트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길이 계산 함수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1676400"/>
            <a:ext cx="8477250" cy="3838575"/>
          </a:xfrm>
          <a:prstGeom prst="rect">
            <a:avLst/>
          </a:prstGeom>
        </p:spPr>
      </p:pic>
      <p:sp>
        <p:nvSpPr>
          <p:cNvPr id="7" name="타원형 설명선 6"/>
          <p:cNvSpPr/>
          <p:nvPr/>
        </p:nvSpPr>
        <p:spPr>
          <a:xfrm>
            <a:off x="3854450" y="2669278"/>
            <a:ext cx="2133600" cy="502065"/>
          </a:xfrm>
          <a:prstGeom prst="wedgeEllipseCallout">
            <a:avLst>
              <a:gd name="adj1" fmla="val -101315"/>
              <a:gd name="adj2" fmla="val 69847"/>
            </a:avLst>
          </a:prstGeom>
          <a:gradFill flip="none" rotWithShape="1">
            <a:gsLst>
              <a:gs pos="0">
                <a:srgbClr val="CCFFFF"/>
              </a:gs>
              <a:gs pos="35000">
                <a:srgbClr val="CCFFFF"/>
              </a:gs>
              <a:gs pos="100000">
                <a:srgbClr val="CCFFFF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002060"/>
                </a:solidFill>
                <a:cs typeface="함초롬바탕"/>
              </a:rPr>
              <a:t>do-while </a:t>
            </a:r>
            <a:r>
              <a:rPr lang="ko-KR" altLang="en-US" dirty="0" smtClean="0">
                <a:solidFill>
                  <a:srgbClr val="002060"/>
                </a:solidFill>
                <a:cs typeface="함초롬바탕"/>
              </a:rPr>
              <a:t>사용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006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25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49250" y="1191060"/>
            <a:ext cx="9601199" cy="3414316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sz="3600" dirty="0" smtClean="0">
                <a:solidFill>
                  <a:srgbClr val="231F20"/>
                </a:solidFill>
                <a:latin typeface="바탕"/>
                <a:cs typeface="바탕"/>
              </a:rPr>
              <a:t>헤드 포인터의 역할 변경  </a:t>
            </a:r>
            <a:endParaRPr lang="en-US" altLang="ko-KR" sz="3600" dirty="0" smtClean="0">
              <a:solidFill>
                <a:srgbClr val="231F20"/>
              </a:solidFill>
              <a:latin typeface="바탕"/>
              <a:cs typeface="바탕"/>
            </a:endParaRPr>
          </a:p>
          <a:p>
            <a:pPr lvl="1"/>
            <a:r>
              <a:rPr lang="ko-KR" altLang="en-US" sz="3200" dirty="0" smtClean="0">
                <a:solidFill>
                  <a:srgbClr val="231F20"/>
                </a:solidFill>
                <a:latin typeface="바탕"/>
                <a:cs typeface="바탕"/>
              </a:rPr>
              <a:t>첫 번째 </a:t>
            </a:r>
            <a:r>
              <a:rPr lang="ko-KR" altLang="en-US" sz="3200" dirty="0" err="1" smtClean="0">
                <a:solidFill>
                  <a:srgbClr val="231F20"/>
                </a:solidFill>
                <a:latin typeface="바탕"/>
                <a:cs typeface="바탕"/>
              </a:rPr>
              <a:t>노드가</a:t>
            </a:r>
            <a:r>
              <a:rPr lang="ko-KR" altLang="en-US" sz="3200" dirty="0" smtClean="0">
                <a:solidFill>
                  <a:srgbClr val="231F20"/>
                </a:solidFill>
                <a:latin typeface="바탕"/>
                <a:cs typeface="바탕"/>
              </a:rPr>
              <a:t> 아닌 </a:t>
            </a:r>
            <a:r>
              <a:rPr lang="ko-KR" altLang="en-US" sz="3200" dirty="0" smtClean="0">
                <a:solidFill>
                  <a:srgbClr val="C00000"/>
                </a:solidFill>
                <a:latin typeface="바탕"/>
                <a:cs typeface="바탕"/>
              </a:rPr>
              <a:t>마지막 </a:t>
            </a:r>
            <a:r>
              <a:rPr lang="ko-KR" altLang="en-US" sz="3200" dirty="0" err="1">
                <a:solidFill>
                  <a:srgbClr val="C00000"/>
                </a:solidFill>
                <a:latin typeface="바탕"/>
                <a:cs typeface="바탕"/>
              </a:rPr>
              <a:t>노드를</a:t>
            </a:r>
            <a:r>
              <a:rPr lang="ko-KR" altLang="en-US" sz="3200" dirty="0">
                <a:solidFill>
                  <a:srgbClr val="C00000"/>
                </a:solidFill>
                <a:latin typeface="바탕"/>
                <a:cs typeface="바탕"/>
              </a:rPr>
              <a:t> 가리키도록 </a:t>
            </a:r>
            <a:r>
              <a:rPr lang="ko-KR" altLang="en-US" sz="3200" dirty="0" smtClean="0">
                <a:solidFill>
                  <a:srgbClr val="231F20"/>
                </a:solidFill>
                <a:latin typeface="바탕"/>
                <a:cs typeface="바탕"/>
              </a:rPr>
              <a:t>설정</a:t>
            </a:r>
            <a:endParaRPr lang="en-US" altLang="ko-KR" sz="3200" dirty="0" smtClean="0">
              <a:solidFill>
                <a:srgbClr val="231F20"/>
              </a:solidFill>
              <a:latin typeface="바탕"/>
              <a:cs typeface="바탕"/>
            </a:endParaRPr>
          </a:p>
          <a:p>
            <a:pPr lvl="1"/>
            <a:r>
              <a:rPr lang="ko-KR" altLang="en-US" sz="3200" dirty="0" err="1" smtClean="0">
                <a:solidFill>
                  <a:srgbClr val="231F20"/>
                </a:solidFill>
                <a:latin typeface="바탕"/>
                <a:cs typeface="바탕"/>
              </a:rPr>
              <a:t>반복문</a:t>
            </a:r>
            <a:r>
              <a:rPr lang="ko-KR" altLang="en-US" sz="3200" dirty="0" smtClean="0">
                <a:solidFill>
                  <a:srgbClr val="231F20"/>
                </a:solidFill>
                <a:latin typeface="바탕"/>
                <a:cs typeface="바탕"/>
              </a:rPr>
              <a:t> </a:t>
            </a:r>
            <a:r>
              <a:rPr lang="ko-KR" altLang="en-US" sz="3200" dirty="0">
                <a:solidFill>
                  <a:srgbClr val="231F20"/>
                </a:solidFill>
                <a:latin typeface="바탕"/>
                <a:cs typeface="바탕"/>
              </a:rPr>
              <a:t>없이 맨 앞에 </a:t>
            </a:r>
            <a:r>
              <a:rPr lang="ko-KR" altLang="en-US" sz="3200" dirty="0" smtClean="0">
                <a:solidFill>
                  <a:srgbClr val="231F20"/>
                </a:solidFill>
                <a:latin typeface="바탕"/>
                <a:cs typeface="바탕"/>
              </a:rPr>
              <a:t>삽입가능</a:t>
            </a:r>
            <a:endParaRPr lang="en-US" altLang="ko-KR" sz="3200" dirty="0" smtClean="0">
              <a:solidFill>
                <a:srgbClr val="231F20"/>
              </a:solidFill>
              <a:latin typeface="바탕"/>
              <a:cs typeface="바탕"/>
            </a:endParaRPr>
          </a:p>
          <a:p>
            <a:r>
              <a:rPr lang="ko-KR" altLang="en-US" sz="3600" dirty="0" err="1" smtClean="0">
                <a:solidFill>
                  <a:srgbClr val="231F20"/>
                </a:solidFill>
                <a:latin typeface="바탕"/>
                <a:cs typeface="바탕"/>
              </a:rPr>
              <a:t>노드</a:t>
            </a:r>
            <a:r>
              <a:rPr lang="ko-KR" altLang="en-US" sz="3600" dirty="0" smtClean="0">
                <a:solidFill>
                  <a:srgbClr val="231F20"/>
                </a:solidFill>
                <a:latin typeface="바탕"/>
                <a:cs typeface="바탕"/>
              </a:rPr>
              <a:t> 삽입에 필요한 포인터 매개변수</a:t>
            </a:r>
            <a:endParaRPr lang="en-US" altLang="ko-KR" sz="3100" dirty="0">
              <a:solidFill>
                <a:srgbClr val="231F20"/>
              </a:solidFill>
              <a:latin typeface="+mn-lt"/>
              <a:cs typeface="함초롬바탕"/>
            </a:endParaRPr>
          </a:p>
          <a:p>
            <a:pPr lvl="1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p2head </a:t>
            </a:r>
            <a:r>
              <a:rPr lang="en-US" altLang="ko-KR" sz="3200" dirty="0">
                <a:solidFill>
                  <a:srgbClr val="231F20"/>
                </a:solidFill>
                <a:latin typeface="+mn-lt"/>
                <a:cs typeface="함초롬바탕"/>
              </a:rPr>
              <a:t>: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헤드 포인터에 대한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포인터</a:t>
            </a:r>
            <a:endParaRPr lang="ko-KR" altLang="en-US" sz="3200" dirty="0">
              <a:solidFill>
                <a:srgbClr val="231F20"/>
              </a:solidFill>
              <a:latin typeface="+mn-lt"/>
              <a:cs typeface="함초롬바탕"/>
            </a:endParaRPr>
          </a:p>
          <a:p>
            <a:pPr lvl="1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new </a:t>
            </a:r>
            <a:r>
              <a:rPr lang="en-US" altLang="ko-KR" sz="3200" dirty="0">
                <a:solidFill>
                  <a:srgbClr val="231F20"/>
                </a:solidFill>
                <a:latin typeface="+mn-lt"/>
                <a:cs typeface="함초롬바탕"/>
              </a:rPr>
              <a:t>: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삽입할 </a:t>
            </a:r>
            <a:r>
              <a:rPr lang="ko-KR" altLang="en-US" sz="3200" dirty="0">
                <a:solidFill>
                  <a:srgbClr val="231F20"/>
                </a:solidFill>
                <a:latin typeface="함초롬바탕"/>
                <a:cs typeface="함초롬바탕"/>
              </a:rPr>
              <a:t>새로운 </a:t>
            </a:r>
            <a:r>
              <a:rPr lang="ko-KR" altLang="en-US" sz="3200" dirty="0" err="1">
                <a:solidFill>
                  <a:srgbClr val="231F20"/>
                </a:solidFill>
                <a:latin typeface="함초롬바탕"/>
                <a:cs typeface="함초롬바탕"/>
              </a:rPr>
              <a:t>노드를</a:t>
            </a:r>
            <a:r>
              <a:rPr lang="ko-KR" altLang="en-US" sz="3200" dirty="0">
                <a:solidFill>
                  <a:srgbClr val="231F20"/>
                </a:solidFill>
                <a:latin typeface="함초롬바탕"/>
                <a:cs typeface="함초롬바탕"/>
              </a:rPr>
              <a:t> 가리키는 </a:t>
            </a:r>
            <a:r>
              <a:rPr lang="ko-KR" altLang="en-US" sz="3200" dirty="0" smtClean="0">
                <a:solidFill>
                  <a:srgbClr val="231F20"/>
                </a:solidFill>
                <a:latin typeface="함초롬바탕"/>
                <a:cs typeface="함초롬바탕"/>
              </a:rPr>
              <a:t>포인터</a:t>
            </a:r>
            <a:endParaRPr lang="en-US" altLang="ko-KR" sz="3200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>
              <a:lnSpc>
                <a:spcPct val="120000"/>
              </a:lnSpc>
            </a:pPr>
            <a:r>
              <a:rPr lang="ko-KR" altLang="en-US" sz="3700" dirty="0" smtClean="0">
                <a:solidFill>
                  <a:srgbClr val="231F20"/>
                </a:solidFill>
                <a:latin typeface="함초롬바탕"/>
                <a:cs typeface="함초롬바탕"/>
              </a:rPr>
              <a:t>맨 앞에 </a:t>
            </a:r>
            <a:r>
              <a:rPr lang="ko-KR" altLang="en-US" sz="3700" dirty="0" err="1" smtClean="0">
                <a:solidFill>
                  <a:srgbClr val="231F20"/>
                </a:solidFill>
                <a:latin typeface="함초롬바탕"/>
                <a:cs typeface="함초롬바탕"/>
              </a:rPr>
              <a:t>노드</a:t>
            </a:r>
            <a:r>
              <a:rPr lang="ko-KR" altLang="en-US" sz="3700" dirty="0" smtClean="0">
                <a:solidFill>
                  <a:srgbClr val="231F20"/>
                </a:solidFill>
                <a:latin typeface="함초롬바탕"/>
                <a:cs typeface="함초롬바탕"/>
              </a:rPr>
              <a:t> 삽입의 경우</a:t>
            </a:r>
            <a:endParaRPr lang="en-US" altLang="ko-KR" sz="3700" dirty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514990" lvl="1" indent="0">
              <a:lnSpc>
                <a:spcPct val="120000"/>
              </a:lnSpc>
              <a:buNone/>
            </a:pP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(a)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빈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연결리스트에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삽입</a:t>
            </a:r>
            <a:endParaRPr lang="en-US" altLang="ko-KR" sz="3200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514990" lvl="1" indent="0">
              <a:lnSpc>
                <a:spcPct val="120000"/>
              </a:lnSpc>
              <a:buNone/>
            </a:pP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(b)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비어있지 않은 연결리스트의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맨 처음에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삽입</a:t>
            </a:r>
            <a:endParaRPr lang="en-US" altLang="ko-KR" sz="3200" dirty="0" smtClean="0">
              <a:solidFill>
                <a:srgbClr val="231F20"/>
              </a:solidFill>
              <a:latin typeface="함초롬바탕"/>
              <a:cs typeface="함초롬바탕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원형 </a:t>
            </a:r>
            <a:r>
              <a:rPr lang="ko-KR" altLang="en-US" dirty="0">
                <a:solidFill>
                  <a:srgbClr val="231F20"/>
                </a:solidFill>
                <a:latin typeface="바탕"/>
                <a:cs typeface="바탕"/>
              </a:rPr>
              <a:t>연결리스트</a:t>
            </a:r>
            <a:r>
              <a:rPr lang="en-US" altLang="ko-KR" dirty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맨 앞에 </a:t>
            </a:r>
            <a:r>
              <a:rPr lang="ko-KR" altLang="en-US" dirty="0" err="1" smtClean="0">
                <a:solidFill>
                  <a:srgbClr val="231F20"/>
                </a:solidFill>
                <a:latin typeface="바탕"/>
                <a:cs typeface="바탕"/>
              </a:rPr>
              <a:t>노드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 삽입 함수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4605375"/>
            <a:ext cx="8655050" cy="307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0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26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원형 </a:t>
            </a:r>
            <a:r>
              <a:rPr lang="ko-KR" altLang="en-US" dirty="0">
                <a:solidFill>
                  <a:srgbClr val="231F20"/>
                </a:solidFill>
                <a:latin typeface="바탕"/>
                <a:cs typeface="바탕"/>
              </a:rPr>
              <a:t>연결리스트</a:t>
            </a:r>
            <a:r>
              <a:rPr lang="en-US" altLang="ko-KR" dirty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맨 앞에 </a:t>
            </a:r>
            <a:r>
              <a:rPr lang="ko-KR" altLang="en-US" dirty="0" err="1" smtClean="0">
                <a:solidFill>
                  <a:srgbClr val="231F20"/>
                </a:solidFill>
                <a:latin typeface="바탕"/>
                <a:cs typeface="바탕"/>
              </a:rPr>
              <a:t>노드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 삽입 함수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7" y="1524000"/>
            <a:ext cx="84677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5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27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49250" y="1191060"/>
            <a:ext cx="9601199" cy="341431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z="3600" dirty="0" smtClean="0">
                <a:solidFill>
                  <a:srgbClr val="231F20"/>
                </a:solidFill>
                <a:latin typeface="바탕"/>
                <a:cs typeface="바탕"/>
              </a:rPr>
              <a:t>헤드 </a:t>
            </a:r>
            <a:r>
              <a:rPr lang="ko-KR" altLang="en-US" sz="3600" dirty="0">
                <a:solidFill>
                  <a:srgbClr val="231F20"/>
                </a:solidFill>
                <a:latin typeface="바탕"/>
                <a:cs typeface="바탕"/>
              </a:rPr>
              <a:t>포인터가 마지막 </a:t>
            </a:r>
            <a:r>
              <a:rPr lang="ko-KR" altLang="en-US" sz="3600" dirty="0" err="1">
                <a:solidFill>
                  <a:srgbClr val="231F20"/>
                </a:solidFill>
                <a:latin typeface="바탕"/>
                <a:cs typeface="바탕"/>
              </a:rPr>
              <a:t>노드를</a:t>
            </a:r>
            <a:r>
              <a:rPr lang="ko-KR" altLang="en-US" sz="3600" dirty="0">
                <a:solidFill>
                  <a:srgbClr val="231F20"/>
                </a:solidFill>
                <a:latin typeface="바탕"/>
                <a:cs typeface="바탕"/>
              </a:rPr>
              <a:t> </a:t>
            </a:r>
            <a:r>
              <a:rPr lang="ko-KR" altLang="en-US" sz="3600" dirty="0" smtClean="0">
                <a:solidFill>
                  <a:srgbClr val="231F20"/>
                </a:solidFill>
                <a:latin typeface="바탕"/>
                <a:cs typeface="바탕"/>
              </a:rPr>
              <a:t>가리키기 때문에 </a:t>
            </a:r>
            <a:r>
              <a:rPr lang="ko-KR" altLang="en-US" sz="3600" dirty="0" err="1">
                <a:solidFill>
                  <a:srgbClr val="231F20"/>
                </a:solidFill>
                <a:latin typeface="바탕"/>
                <a:cs typeface="바탕"/>
              </a:rPr>
              <a:t>반복문</a:t>
            </a:r>
            <a:r>
              <a:rPr lang="ko-KR" altLang="en-US" sz="3600" dirty="0">
                <a:solidFill>
                  <a:srgbClr val="231F20"/>
                </a:solidFill>
                <a:latin typeface="바탕"/>
                <a:cs typeface="바탕"/>
              </a:rPr>
              <a:t> 없이 맨 끝에 </a:t>
            </a:r>
            <a:r>
              <a:rPr lang="ko-KR" altLang="en-US" sz="3600" dirty="0" smtClean="0">
                <a:solidFill>
                  <a:srgbClr val="231F20"/>
                </a:solidFill>
                <a:latin typeface="바탕"/>
                <a:cs typeface="바탕"/>
              </a:rPr>
              <a:t>삽입가능</a:t>
            </a:r>
            <a:endParaRPr lang="en-US" altLang="ko-KR" sz="3600" dirty="0" smtClean="0">
              <a:solidFill>
                <a:srgbClr val="231F20"/>
              </a:solidFill>
              <a:latin typeface="바탕"/>
              <a:cs typeface="바탕"/>
            </a:endParaRPr>
          </a:p>
          <a:p>
            <a:r>
              <a:rPr lang="ko-KR" altLang="en-US" sz="3600" dirty="0" err="1" smtClean="0">
                <a:solidFill>
                  <a:srgbClr val="231F20"/>
                </a:solidFill>
                <a:latin typeface="바탕"/>
                <a:cs typeface="바탕"/>
              </a:rPr>
              <a:t>노드</a:t>
            </a:r>
            <a:r>
              <a:rPr lang="ko-KR" altLang="en-US" sz="3600" dirty="0" smtClean="0">
                <a:solidFill>
                  <a:srgbClr val="231F20"/>
                </a:solidFill>
                <a:latin typeface="바탕"/>
                <a:cs typeface="바탕"/>
              </a:rPr>
              <a:t> 삽입에 필요한 포인터 매개변수</a:t>
            </a:r>
            <a:endParaRPr lang="en-US" altLang="ko-KR" sz="3100" dirty="0">
              <a:solidFill>
                <a:srgbClr val="231F20"/>
              </a:solidFill>
              <a:latin typeface="+mn-lt"/>
              <a:cs typeface="함초롬바탕"/>
            </a:endParaRPr>
          </a:p>
          <a:p>
            <a:pPr lvl="1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p2head </a:t>
            </a:r>
            <a:r>
              <a:rPr lang="en-US" altLang="ko-KR" sz="3200" dirty="0">
                <a:solidFill>
                  <a:srgbClr val="231F20"/>
                </a:solidFill>
                <a:latin typeface="+mn-lt"/>
                <a:cs typeface="함초롬바탕"/>
              </a:rPr>
              <a:t>: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헤드 포인터에 대한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포인터</a:t>
            </a:r>
            <a:endParaRPr lang="ko-KR" altLang="en-US" sz="3200" dirty="0">
              <a:solidFill>
                <a:srgbClr val="231F20"/>
              </a:solidFill>
              <a:latin typeface="+mn-lt"/>
              <a:cs typeface="함초롬바탕"/>
            </a:endParaRPr>
          </a:p>
          <a:p>
            <a:pPr lvl="1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new </a:t>
            </a:r>
            <a:r>
              <a:rPr lang="en-US" altLang="ko-KR" sz="3200" dirty="0">
                <a:solidFill>
                  <a:srgbClr val="231F20"/>
                </a:solidFill>
                <a:latin typeface="+mn-lt"/>
                <a:cs typeface="함초롬바탕"/>
              </a:rPr>
              <a:t>: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삽입할 </a:t>
            </a:r>
            <a:r>
              <a:rPr lang="ko-KR" altLang="en-US" sz="3200" dirty="0">
                <a:solidFill>
                  <a:srgbClr val="231F20"/>
                </a:solidFill>
                <a:latin typeface="함초롬바탕"/>
                <a:cs typeface="함초롬바탕"/>
              </a:rPr>
              <a:t>새로운 </a:t>
            </a:r>
            <a:r>
              <a:rPr lang="ko-KR" altLang="en-US" sz="3200" dirty="0" err="1">
                <a:solidFill>
                  <a:srgbClr val="231F20"/>
                </a:solidFill>
                <a:latin typeface="함초롬바탕"/>
                <a:cs typeface="함초롬바탕"/>
              </a:rPr>
              <a:t>노드를</a:t>
            </a:r>
            <a:r>
              <a:rPr lang="ko-KR" altLang="en-US" sz="3200" dirty="0">
                <a:solidFill>
                  <a:srgbClr val="231F20"/>
                </a:solidFill>
                <a:latin typeface="함초롬바탕"/>
                <a:cs typeface="함초롬바탕"/>
              </a:rPr>
              <a:t> 가리키는 </a:t>
            </a:r>
            <a:r>
              <a:rPr lang="ko-KR" altLang="en-US" sz="3200" dirty="0" smtClean="0">
                <a:solidFill>
                  <a:srgbClr val="231F20"/>
                </a:solidFill>
                <a:latin typeface="함초롬바탕"/>
                <a:cs typeface="함초롬바탕"/>
              </a:rPr>
              <a:t>포인터</a:t>
            </a:r>
            <a:endParaRPr lang="en-US" altLang="ko-KR" sz="3200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>
              <a:lnSpc>
                <a:spcPct val="120000"/>
              </a:lnSpc>
            </a:pPr>
            <a:r>
              <a:rPr lang="ko-KR" altLang="en-US" sz="3700" dirty="0" smtClean="0">
                <a:solidFill>
                  <a:srgbClr val="231F20"/>
                </a:solidFill>
                <a:latin typeface="함초롬바탕"/>
                <a:cs typeface="함초롬바탕"/>
              </a:rPr>
              <a:t>맨 끝에 </a:t>
            </a:r>
            <a:r>
              <a:rPr lang="ko-KR" altLang="en-US" sz="3700" dirty="0" err="1" smtClean="0">
                <a:solidFill>
                  <a:srgbClr val="231F20"/>
                </a:solidFill>
                <a:latin typeface="함초롬바탕"/>
                <a:cs typeface="함초롬바탕"/>
              </a:rPr>
              <a:t>노드</a:t>
            </a:r>
            <a:r>
              <a:rPr lang="ko-KR" altLang="en-US" sz="3700" dirty="0" smtClean="0">
                <a:solidFill>
                  <a:srgbClr val="231F20"/>
                </a:solidFill>
                <a:latin typeface="함초롬바탕"/>
                <a:cs typeface="함초롬바탕"/>
              </a:rPr>
              <a:t> 삽입의 경우</a:t>
            </a:r>
            <a:endParaRPr lang="en-US" altLang="ko-KR" sz="3700" dirty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514990" lvl="1" indent="0">
              <a:lnSpc>
                <a:spcPct val="120000"/>
              </a:lnSpc>
              <a:buNone/>
            </a:pP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(a)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빈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연결리스트에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삽입</a:t>
            </a: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: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맨 앞 </a:t>
            </a:r>
            <a:r>
              <a:rPr lang="ko-KR" altLang="en-US" sz="3200" dirty="0" err="1" smtClean="0">
                <a:solidFill>
                  <a:srgbClr val="231F20"/>
                </a:solidFill>
                <a:latin typeface="+mn-lt"/>
                <a:cs typeface="함초롬바탕"/>
              </a:rPr>
              <a:t>노드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 삽입과 동일</a:t>
            </a:r>
            <a:endParaRPr lang="en-US" altLang="ko-KR" sz="3200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514990" lvl="1" indent="0">
              <a:lnSpc>
                <a:spcPct val="120000"/>
              </a:lnSpc>
              <a:buNone/>
            </a:pP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(b)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비어있지 않은 연결리스트의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맨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마지막에 삽입</a:t>
            </a:r>
            <a:endParaRPr lang="en-US" altLang="ko-KR" sz="3200" dirty="0" smtClean="0">
              <a:solidFill>
                <a:srgbClr val="231F20"/>
              </a:solidFill>
              <a:latin typeface="함초롬바탕"/>
              <a:cs typeface="함초롬바탕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원형 </a:t>
            </a:r>
            <a:r>
              <a:rPr lang="ko-KR" altLang="en-US" dirty="0">
                <a:solidFill>
                  <a:srgbClr val="231F20"/>
                </a:solidFill>
                <a:latin typeface="바탕"/>
                <a:cs typeface="바탕"/>
              </a:rPr>
              <a:t>연결리스트</a:t>
            </a:r>
            <a:r>
              <a:rPr lang="en-US" altLang="ko-KR" dirty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맨 끝에 </a:t>
            </a:r>
            <a:r>
              <a:rPr lang="ko-KR" altLang="en-US" dirty="0" err="1" smtClean="0">
                <a:solidFill>
                  <a:srgbClr val="231F20"/>
                </a:solidFill>
                <a:latin typeface="바탕"/>
                <a:cs typeface="바탕"/>
              </a:rPr>
              <a:t>노드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 삽입 함수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24" y="4465364"/>
            <a:ext cx="8502650" cy="30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1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28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원형 </a:t>
            </a:r>
            <a:r>
              <a:rPr lang="ko-KR" altLang="en-US" dirty="0">
                <a:solidFill>
                  <a:srgbClr val="231F20"/>
                </a:solidFill>
                <a:latin typeface="바탕"/>
                <a:cs typeface="바탕"/>
              </a:rPr>
              <a:t>연결리스트</a:t>
            </a:r>
            <a:r>
              <a:rPr lang="en-US" altLang="ko-KR" dirty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맨 끝에 </a:t>
            </a:r>
            <a:r>
              <a:rPr lang="ko-KR" altLang="en-US" dirty="0" err="1" smtClean="0">
                <a:solidFill>
                  <a:srgbClr val="231F20"/>
                </a:solidFill>
                <a:latin typeface="바탕"/>
                <a:cs typeface="바탕"/>
              </a:rPr>
              <a:t>노드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 삽입 함수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1600200"/>
            <a:ext cx="84677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6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29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이중 연결리스트</a:t>
            </a:r>
            <a:r>
              <a:rPr lang="en-US" altLang="ko-KR" dirty="0" smtClean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err="1" smtClean="0">
                <a:solidFill>
                  <a:srgbClr val="231F20"/>
                </a:solidFill>
                <a:latin typeface="바탕"/>
                <a:cs typeface="바탕"/>
              </a:rPr>
              <a:t>노드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 구조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613846"/>
            <a:ext cx="9077367" cy="18913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4100596"/>
            <a:ext cx="2600325" cy="1905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986" y="4716202"/>
            <a:ext cx="43053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4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5895541"/>
          </a:xfrm>
        </p:spPr>
        <p:txBody>
          <a:bodyPr>
            <a:normAutofit fontScale="85000" lnSpcReduction="10000"/>
          </a:bodyPr>
          <a:lstStyle/>
          <a:p>
            <a:pPr marL="16830" marR="21038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배열</a:t>
            </a:r>
            <a:endParaRPr lang="en-US" altLang="ko-KR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467446" marR="21038" lvl="1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원소들이 순서를 형성하는 선형 데이터 구조를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구현</a:t>
            </a:r>
            <a:endParaRPr lang="en-US" altLang="ko-KR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467446" marR="21038" lvl="1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사용이 간단하지만</a:t>
            </a:r>
            <a:r>
              <a:rPr lang="en-US" altLang="ko-KR" dirty="0" smtClean="0">
                <a:solidFill>
                  <a:srgbClr val="231F20"/>
                </a:solidFill>
                <a:latin typeface="+mn-lt"/>
                <a:cs typeface="함초롬바탕"/>
              </a:rPr>
              <a:t>,</a:t>
            </a:r>
          </a:p>
          <a:p>
            <a:pPr marL="918062" marR="21038" lvl="2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>
                <a:solidFill>
                  <a:srgbClr val="C00000"/>
                </a:solidFill>
                <a:cs typeface="함초롬바탕"/>
              </a:rPr>
              <a:t>정적 메모리 할당</a:t>
            </a:r>
            <a:r>
              <a:rPr lang="en-US" altLang="ko-KR" dirty="0">
                <a:solidFill>
                  <a:srgbClr val="C00000"/>
                </a:solidFill>
                <a:cs typeface="함초롬바탕"/>
              </a:rPr>
              <a:t>(static memory allocation</a:t>
            </a:r>
            <a:r>
              <a:rPr lang="en-US" altLang="ko-KR" dirty="0" smtClean="0">
                <a:solidFill>
                  <a:srgbClr val="C00000"/>
                </a:solidFill>
                <a:cs typeface="함초롬바탕"/>
              </a:rPr>
              <a:t>)</a:t>
            </a:r>
            <a:r>
              <a:rPr lang="ko-KR" altLang="en-US" dirty="0" smtClean="0">
                <a:solidFill>
                  <a:srgbClr val="231F20"/>
                </a:solidFill>
                <a:cs typeface="함초롬바탕"/>
              </a:rPr>
              <a:t>으로 인해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크기가 고정</a:t>
            </a:r>
            <a:endParaRPr lang="en-US" altLang="ko-KR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1433052" marR="21038" lvl="3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프로그램이 </a:t>
            </a: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실행이 시작되고 나면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배열 </a:t>
            </a: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크기를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마음대로 </a:t>
            </a: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줄이거나 늘일 수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없다</a:t>
            </a:r>
            <a:r>
              <a:rPr lang="en-US" altLang="ko-KR" dirty="0" smtClean="0">
                <a:solidFill>
                  <a:srgbClr val="231F20"/>
                </a:solidFill>
                <a:latin typeface="+mn-lt"/>
                <a:cs typeface="함초롬바탕"/>
              </a:rPr>
              <a:t>.</a:t>
            </a:r>
          </a:p>
          <a:p>
            <a:pPr marL="1433052" marR="21038" lvl="3" algn="just">
              <a:lnSpc>
                <a:spcPct val="142900"/>
              </a:lnSpc>
              <a:spcBef>
                <a:spcPts val="583"/>
              </a:spcBef>
            </a:pPr>
            <a:endParaRPr lang="en-US" altLang="ko-KR" dirty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1433052" marR="21038" lvl="3" algn="just">
              <a:lnSpc>
                <a:spcPct val="142900"/>
              </a:lnSpc>
              <a:spcBef>
                <a:spcPts val="583"/>
              </a:spcBef>
            </a:pPr>
            <a:endParaRPr lang="en-US" altLang="ko-KR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1433052" marR="21038" lvl="3" algn="just">
              <a:lnSpc>
                <a:spcPct val="142900"/>
              </a:lnSpc>
              <a:spcBef>
                <a:spcPts val="583"/>
              </a:spcBef>
            </a:pPr>
            <a:endParaRPr lang="en-US" altLang="ko-KR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1433052" marR="21038" lvl="3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배열의 </a:t>
            </a: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크기를 잘못 예측하여 실제보다 작은 크기로 선언하게 되면 저장 공간이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부족하게 </a:t>
            </a: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되고 반대로 실제보다 큰 크기로 선언하게 되면 저장 공간을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낭비</a:t>
            </a:r>
            <a:endParaRPr lang="en-US" altLang="ko-KR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918062" marR="21038" lvl="2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>
                <a:solidFill>
                  <a:srgbClr val="231F20"/>
                </a:solidFill>
                <a:latin typeface="함초롬바탕"/>
                <a:cs typeface="함초롬바탕"/>
              </a:rPr>
              <a:t>원소 간 논리적 순서와 물리적 순서가 동일하기 </a:t>
            </a: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때문에 중간에 </a:t>
            </a:r>
            <a:r>
              <a:rPr lang="ko-KR" altLang="en-US" dirty="0">
                <a:solidFill>
                  <a:srgbClr val="231F20"/>
                </a:solidFill>
                <a:latin typeface="함초롬바탕"/>
                <a:cs typeface="함초롬바탕"/>
              </a:rPr>
              <a:t>원소를 삽입하거나 삭제하는 경우 이미 저장된 원소들을 </a:t>
            </a: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이동시켜야 한다</a:t>
            </a:r>
            <a:r>
              <a:rPr lang="en-US" altLang="ko-KR" dirty="0" smtClean="0">
                <a:solidFill>
                  <a:srgbClr val="231F20"/>
                </a:solidFill>
                <a:latin typeface="함초롬바탕"/>
                <a:cs typeface="함초롬바탕"/>
              </a:rPr>
              <a:t>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배열 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vs. 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연결리스트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(1/4)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3810000"/>
            <a:ext cx="83534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30</a:t>
            </a:fld>
            <a:endParaRPr lang="en-US" altLang="ko-KR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43" y="1380954"/>
            <a:ext cx="10080589" cy="4105446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헤드 </a:t>
            </a:r>
            <a:r>
              <a:rPr lang="ko-KR" altLang="en-US" dirty="0" err="1" smtClean="0"/>
              <a:t>노드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50" y="6327074"/>
            <a:ext cx="3176291" cy="914479"/>
          </a:xfrm>
          <a:prstGeom prst="rect">
            <a:avLst/>
          </a:prstGeom>
        </p:spPr>
      </p:pic>
      <p:sp>
        <p:nvSpPr>
          <p:cNvPr id="8" name="타원형 설명선 7"/>
          <p:cNvSpPr/>
          <p:nvPr/>
        </p:nvSpPr>
        <p:spPr>
          <a:xfrm>
            <a:off x="7816850" y="6076041"/>
            <a:ext cx="1524000" cy="502065"/>
          </a:xfrm>
          <a:prstGeom prst="wedgeEllipseCallout">
            <a:avLst>
              <a:gd name="adj1" fmla="val -80546"/>
              <a:gd name="adj2" fmla="val 71598"/>
            </a:avLst>
          </a:prstGeom>
          <a:gradFill flip="none" rotWithShape="1">
            <a:gsLst>
              <a:gs pos="0">
                <a:srgbClr val="CCFFFF"/>
              </a:gs>
              <a:gs pos="35000">
                <a:srgbClr val="CCFFFF"/>
              </a:gs>
              <a:gs pos="100000">
                <a:srgbClr val="CCFFFF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rgbClr val="002060"/>
                </a:solidFill>
                <a:cs typeface="함초롬바탕"/>
              </a:rPr>
              <a:t>초기 상태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9" name="타원형 설명선 8"/>
          <p:cNvSpPr/>
          <p:nvPr/>
        </p:nvSpPr>
        <p:spPr>
          <a:xfrm>
            <a:off x="191477" y="5978470"/>
            <a:ext cx="3962400" cy="950472"/>
          </a:xfrm>
          <a:prstGeom prst="wedgeEllipseCallout">
            <a:avLst>
              <a:gd name="adj1" fmla="val -35945"/>
              <a:gd name="adj2" fmla="val 31637"/>
            </a:avLst>
          </a:prstGeom>
          <a:gradFill flip="none" rotWithShape="1">
            <a:gsLst>
              <a:gs pos="0">
                <a:srgbClr val="CCFFFF"/>
              </a:gs>
              <a:gs pos="35000">
                <a:srgbClr val="CCFFFF"/>
              </a:gs>
              <a:gs pos="100000">
                <a:srgbClr val="CCFFFF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rgbClr val="002060"/>
                </a:solidFill>
                <a:cs typeface="함초롬바탕"/>
              </a:rPr>
              <a:t>이 절에서는</a:t>
            </a:r>
            <a:endParaRPr lang="en-US" altLang="ko-KR" dirty="0" smtClean="0">
              <a:solidFill>
                <a:srgbClr val="002060"/>
              </a:solidFill>
              <a:cs typeface="함초롬바탕"/>
            </a:endParaRPr>
          </a:p>
          <a:p>
            <a:r>
              <a:rPr lang="en-US" altLang="ko-KR" dirty="0" smtClean="0">
                <a:solidFill>
                  <a:srgbClr val="002060"/>
                </a:solidFill>
                <a:cs typeface="함초롬바탕"/>
              </a:rPr>
              <a:t>(b)</a:t>
            </a:r>
            <a:r>
              <a:rPr lang="ko-KR" altLang="en-US" dirty="0" smtClean="0">
                <a:solidFill>
                  <a:srgbClr val="002060"/>
                </a:solidFill>
                <a:cs typeface="함초롬바탕"/>
              </a:rPr>
              <a:t>유형의</a:t>
            </a:r>
            <a:r>
              <a:rPr lang="en-US" altLang="ko-KR" dirty="0" smtClean="0">
                <a:solidFill>
                  <a:srgbClr val="002060"/>
                </a:solidFill>
                <a:cs typeface="함초롬바탕"/>
              </a:rPr>
              <a:t> </a:t>
            </a:r>
            <a:r>
              <a:rPr lang="ko-KR" altLang="en-US" dirty="0" smtClean="0">
                <a:solidFill>
                  <a:srgbClr val="002060"/>
                </a:solidFill>
                <a:cs typeface="함초롬바탕"/>
              </a:rPr>
              <a:t>더미 </a:t>
            </a:r>
            <a:r>
              <a:rPr lang="ko-KR" altLang="en-US" dirty="0">
                <a:solidFill>
                  <a:srgbClr val="002060"/>
                </a:solidFill>
                <a:cs typeface="함초롬바탕"/>
              </a:rPr>
              <a:t>헤드 </a:t>
            </a:r>
            <a:r>
              <a:rPr lang="ko-KR" altLang="en-US" dirty="0" err="1">
                <a:solidFill>
                  <a:srgbClr val="002060"/>
                </a:solidFill>
                <a:cs typeface="함초롬바탕"/>
              </a:rPr>
              <a:t>노드를</a:t>
            </a:r>
            <a:r>
              <a:rPr lang="ko-KR" altLang="en-US" dirty="0">
                <a:solidFill>
                  <a:srgbClr val="002060"/>
                </a:solidFill>
                <a:cs typeface="함초롬바탕"/>
              </a:rPr>
              <a:t> </a:t>
            </a:r>
            <a:r>
              <a:rPr lang="ko-KR" altLang="en-US" dirty="0" smtClean="0">
                <a:solidFill>
                  <a:srgbClr val="002060"/>
                </a:solidFill>
                <a:cs typeface="함초롬바탕"/>
              </a:rPr>
              <a:t>사용하는 것으로 가정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475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31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1780741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sz="3600" dirty="0">
                <a:solidFill>
                  <a:srgbClr val="231F20"/>
                </a:solidFill>
                <a:latin typeface="바탕"/>
                <a:cs typeface="바탕"/>
              </a:rPr>
              <a:t>더미 </a:t>
            </a:r>
            <a:r>
              <a:rPr lang="ko-KR" altLang="en-US" sz="3600" dirty="0" err="1">
                <a:solidFill>
                  <a:srgbClr val="231F20"/>
                </a:solidFill>
                <a:latin typeface="바탕"/>
                <a:cs typeface="바탕"/>
              </a:rPr>
              <a:t>노드</a:t>
            </a:r>
            <a:r>
              <a:rPr lang="ko-KR" altLang="en-US" sz="3600" dirty="0">
                <a:solidFill>
                  <a:srgbClr val="231F20"/>
                </a:solidFill>
                <a:latin typeface="바탕"/>
                <a:cs typeface="바탕"/>
              </a:rPr>
              <a:t> 유형의 헤드 </a:t>
            </a:r>
            <a:r>
              <a:rPr lang="ko-KR" altLang="en-US" sz="3600" dirty="0" err="1">
                <a:solidFill>
                  <a:srgbClr val="231F20"/>
                </a:solidFill>
                <a:latin typeface="바탕"/>
                <a:cs typeface="바탕"/>
              </a:rPr>
              <a:t>노드를</a:t>
            </a:r>
            <a:r>
              <a:rPr lang="ko-KR" altLang="en-US" sz="3600" dirty="0">
                <a:solidFill>
                  <a:srgbClr val="231F20"/>
                </a:solidFill>
                <a:latin typeface="바탕"/>
                <a:cs typeface="바탕"/>
              </a:rPr>
              <a:t> 사용하기 때문에 비었는지 맨 처음에 삽입하는지를 따질 필요가 </a:t>
            </a:r>
            <a:r>
              <a:rPr lang="ko-KR" altLang="en-US" sz="3600" dirty="0" smtClean="0">
                <a:solidFill>
                  <a:srgbClr val="231F20"/>
                </a:solidFill>
                <a:latin typeface="바탕"/>
                <a:cs typeface="바탕"/>
              </a:rPr>
              <a:t>없음</a:t>
            </a:r>
            <a:endParaRPr lang="en-US" altLang="ko-KR" sz="3600" dirty="0" smtClean="0">
              <a:solidFill>
                <a:srgbClr val="231F20"/>
              </a:solidFill>
              <a:latin typeface="바탕"/>
              <a:cs typeface="바탕"/>
            </a:endParaRPr>
          </a:p>
          <a:p>
            <a:r>
              <a:rPr lang="ko-KR" altLang="en-US" sz="3600" dirty="0" err="1" smtClean="0">
                <a:solidFill>
                  <a:srgbClr val="231F20"/>
                </a:solidFill>
                <a:latin typeface="바탕"/>
                <a:cs typeface="바탕"/>
              </a:rPr>
              <a:t>노드</a:t>
            </a:r>
            <a:r>
              <a:rPr lang="ko-KR" altLang="en-US" sz="3600" dirty="0" smtClean="0">
                <a:solidFill>
                  <a:srgbClr val="231F20"/>
                </a:solidFill>
                <a:latin typeface="바탕"/>
                <a:cs typeface="바탕"/>
              </a:rPr>
              <a:t> 삽입에 필요한 포인터 매개변수</a:t>
            </a:r>
            <a:endParaRPr lang="en-US" altLang="ko-KR" sz="3100" dirty="0">
              <a:solidFill>
                <a:srgbClr val="231F20"/>
              </a:solidFill>
              <a:latin typeface="+mn-lt"/>
              <a:cs typeface="함초롬바탕"/>
            </a:endParaRPr>
          </a:p>
          <a:p>
            <a:pPr lvl="1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before </a:t>
            </a:r>
            <a:r>
              <a:rPr lang="en-US" altLang="ko-KR" sz="3200" dirty="0">
                <a:solidFill>
                  <a:srgbClr val="231F20"/>
                </a:solidFill>
                <a:latin typeface="+mn-lt"/>
                <a:cs typeface="함초롬바탕"/>
              </a:rPr>
              <a:t>: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삽입 </a:t>
            </a:r>
            <a:r>
              <a:rPr lang="ko-KR" altLang="en-US" sz="3200" dirty="0" err="1">
                <a:solidFill>
                  <a:srgbClr val="231F20"/>
                </a:solidFill>
                <a:latin typeface="+mn-lt"/>
                <a:cs typeface="함초롬바탕"/>
              </a:rPr>
              <a:t>노드의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 앞에 위치하게 될 </a:t>
            </a:r>
            <a:r>
              <a:rPr lang="ko-KR" altLang="en-US" sz="3200" dirty="0" err="1">
                <a:solidFill>
                  <a:srgbClr val="231F20"/>
                </a:solidFill>
                <a:latin typeface="+mn-lt"/>
                <a:cs typeface="함초롬바탕"/>
              </a:rPr>
              <a:t>노드를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 가리키는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포인터</a:t>
            </a:r>
            <a:endParaRPr lang="en-US" altLang="ko-KR" sz="3200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lvl="1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new </a:t>
            </a:r>
            <a:r>
              <a:rPr lang="en-US" altLang="ko-KR" sz="3200" dirty="0">
                <a:solidFill>
                  <a:srgbClr val="231F20"/>
                </a:solidFill>
                <a:latin typeface="+mn-lt"/>
                <a:cs typeface="함초롬바탕"/>
              </a:rPr>
              <a:t>: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삽입할 </a:t>
            </a:r>
            <a:r>
              <a:rPr lang="ko-KR" altLang="en-US" sz="3200" dirty="0">
                <a:solidFill>
                  <a:srgbClr val="231F20"/>
                </a:solidFill>
                <a:latin typeface="함초롬바탕"/>
                <a:cs typeface="함초롬바탕"/>
              </a:rPr>
              <a:t>새로운 </a:t>
            </a:r>
            <a:r>
              <a:rPr lang="ko-KR" altLang="en-US" sz="3200" dirty="0" err="1">
                <a:solidFill>
                  <a:srgbClr val="231F20"/>
                </a:solidFill>
                <a:latin typeface="함초롬바탕"/>
                <a:cs typeface="함초롬바탕"/>
              </a:rPr>
              <a:t>노드를</a:t>
            </a:r>
            <a:r>
              <a:rPr lang="ko-KR" altLang="en-US" sz="3200" dirty="0">
                <a:solidFill>
                  <a:srgbClr val="231F20"/>
                </a:solidFill>
                <a:latin typeface="함초롬바탕"/>
                <a:cs typeface="함초롬바탕"/>
              </a:rPr>
              <a:t> 가리키는 </a:t>
            </a:r>
            <a:r>
              <a:rPr lang="ko-KR" altLang="en-US" sz="3200" dirty="0" smtClean="0">
                <a:solidFill>
                  <a:srgbClr val="231F20"/>
                </a:solidFill>
                <a:latin typeface="함초롬바탕"/>
                <a:cs typeface="함초롬바탕"/>
              </a:rPr>
              <a:t>포인터</a:t>
            </a:r>
            <a:endParaRPr lang="en-US" altLang="ko-KR" sz="3200" dirty="0" smtClean="0">
              <a:solidFill>
                <a:srgbClr val="231F20"/>
              </a:solidFill>
              <a:latin typeface="함초롬바탕"/>
              <a:cs typeface="함초롬바탕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이중 </a:t>
            </a:r>
            <a:r>
              <a:rPr lang="ko-KR" altLang="en-US" dirty="0">
                <a:solidFill>
                  <a:srgbClr val="231F20"/>
                </a:solidFill>
                <a:latin typeface="바탕"/>
                <a:cs typeface="바탕"/>
              </a:rPr>
              <a:t>연결리스트</a:t>
            </a:r>
            <a:r>
              <a:rPr lang="en-US" altLang="ko-KR" dirty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err="1" smtClean="0">
                <a:solidFill>
                  <a:srgbClr val="231F20"/>
                </a:solidFill>
                <a:latin typeface="바탕"/>
                <a:cs typeface="바탕"/>
              </a:rPr>
              <a:t>노드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 삽입 함수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3019376"/>
            <a:ext cx="7062970" cy="25740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862" y="4572000"/>
            <a:ext cx="52006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4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32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49250" y="1191058"/>
            <a:ext cx="9601199" cy="1780742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sz="3600" dirty="0">
                <a:solidFill>
                  <a:srgbClr val="231F20"/>
                </a:solidFill>
                <a:latin typeface="바탕"/>
                <a:cs typeface="바탕"/>
              </a:rPr>
              <a:t>더미 </a:t>
            </a:r>
            <a:r>
              <a:rPr lang="ko-KR" altLang="en-US" sz="3600" dirty="0" err="1">
                <a:solidFill>
                  <a:srgbClr val="231F20"/>
                </a:solidFill>
                <a:latin typeface="바탕"/>
                <a:cs typeface="바탕"/>
              </a:rPr>
              <a:t>노드</a:t>
            </a:r>
            <a:r>
              <a:rPr lang="ko-KR" altLang="en-US" sz="3600" dirty="0">
                <a:solidFill>
                  <a:srgbClr val="231F20"/>
                </a:solidFill>
                <a:latin typeface="바탕"/>
                <a:cs typeface="바탕"/>
              </a:rPr>
              <a:t> </a:t>
            </a:r>
            <a:r>
              <a:rPr lang="ko-KR" altLang="en-US" sz="3600" dirty="0" smtClean="0">
                <a:solidFill>
                  <a:srgbClr val="231F20"/>
                </a:solidFill>
                <a:latin typeface="바탕"/>
                <a:cs typeface="바탕"/>
              </a:rPr>
              <a:t>유형 </a:t>
            </a:r>
            <a:r>
              <a:rPr lang="ko-KR" altLang="en-US" sz="3600" dirty="0">
                <a:solidFill>
                  <a:srgbClr val="231F20"/>
                </a:solidFill>
                <a:latin typeface="바탕"/>
                <a:cs typeface="바탕"/>
              </a:rPr>
              <a:t>헤드 </a:t>
            </a:r>
            <a:r>
              <a:rPr lang="ko-KR" altLang="en-US" sz="3600" dirty="0" err="1">
                <a:solidFill>
                  <a:srgbClr val="231F20"/>
                </a:solidFill>
                <a:latin typeface="바탕"/>
                <a:cs typeface="바탕"/>
              </a:rPr>
              <a:t>노드를</a:t>
            </a:r>
            <a:r>
              <a:rPr lang="ko-KR" altLang="en-US" sz="3600" dirty="0">
                <a:solidFill>
                  <a:srgbClr val="231F20"/>
                </a:solidFill>
                <a:latin typeface="바탕"/>
                <a:cs typeface="바탕"/>
              </a:rPr>
              <a:t> 사용하기 때문에 비었는지 검사할 필요가 </a:t>
            </a:r>
            <a:r>
              <a:rPr lang="ko-KR" altLang="en-US" sz="3600" dirty="0" smtClean="0">
                <a:solidFill>
                  <a:srgbClr val="231F20"/>
                </a:solidFill>
                <a:latin typeface="바탕"/>
                <a:cs typeface="바탕"/>
              </a:rPr>
              <a:t>없음</a:t>
            </a:r>
            <a:endParaRPr lang="en-US" altLang="ko-KR" sz="3600" dirty="0" smtClean="0">
              <a:solidFill>
                <a:srgbClr val="231F20"/>
              </a:solidFill>
              <a:latin typeface="바탕"/>
              <a:cs typeface="바탕"/>
            </a:endParaRPr>
          </a:p>
          <a:p>
            <a:r>
              <a:rPr lang="ko-KR" altLang="en-US" sz="3600" dirty="0" err="1" smtClean="0">
                <a:solidFill>
                  <a:srgbClr val="231F20"/>
                </a:solidFill>
                <a:latin typeface="바탕"/>
                <a:cs typeface="바탕"/>
              </a:rPr>
              <a:t>노드</a:t>
            </a:r>
            <a:r>
              <a:rPr lang="ko-KR" altLang="en-US" sz="3600" dirty="0" smtClean="0">
                <a:solidFill>
                  <a:srgbClr val="231F20"/>
                </a:solidFill>
                <a:latin typeface="바탕"/>
                <a:cs typeface="바탕"/>
              </a:rPr>
              <a:t> 삭제에 필요한 포인터 매개변수</a:t>
            </a:r>
            <a:endParaRPr lang="en-US" altLang="ko-KR" sz="3100" dirty="0">
              <a:solidFill>
                <a:srgbClr val="231F20"/>
              </a:solidFill>
              <a:latin typeface="+mn-lt"/>
              <a:cs typeface="함초롬바탕"/>
            </a:endParaRPr>
          </a:p>
          <a:p>
            <a:pPr lvl="1">
              <a:lnSpc>
                <a:spcPct val="120000"/>
              </a:lnSpc>
            </a:pPr>
            <a:r>
              <a:rPr lang="en-US" altLang="ko-KR" sz="3200" dirty="0">
                <a:solidFill>
                  <a:srgbClr val="231F20"/>
                </a:solidFill>
                <a:latin typeface="+mn-lt"/>
                <a:cs typeface="함초롬바탕"/>
              </a:rPr>
              <a:t>head :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헤드 </a:t>
            </a:r>
            <a:r>
              <a:rPr lang="ko-KR" altLang="en-US" sz="3200" dirty="0" err="1">
                <a:solidFill>
                  <a:srgbClr val="231F20"/>
                </a:solidFill>
                <a:latin typeface="+mn-lt"/>
                <a:cs typeface="함초롬바탕"/>
              </a:rPr>
              <a:t>노드를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 가리키는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포인터</a:t>
            </a: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(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헤드 </a:t>
            </a:r>
            <a:r>
              <a:rPr lang="ko-KR" altLang="en-US" sz="3200" dirty="0" err="1">
                <a:solidFill>
                  <a:srgbClr val="231F20"/>
                </a:solidFill>
                <a:latin typeface="+mn-lt"/>
                <a:cs typeface="함초롬바탕"/>
              </a:rPr>
              <a:t>노드를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 삭제하려는 시도를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막기 위함</a:t>
            </a: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)</a:t>
            </a:r>
            <a:endParaRPr lang="ko-KR" altLang="en-US" sz="3200" dirty="0">
              <a:solidFill>
                <a:srgbClr val="231F20"/>
              </a:solidFill>
              <a:latin typeface="+mn-lt"/>
              <a:cs typeface="함초롬바탕"/>
            </a:endParaRPr>
          </a:p>
          <a:p>
            <a:pPr lvl="1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231F20"/>
                </a:solidFill>
                <a:latin typeface="+mn-lt"/>
                <a:cs typeface="함초롬바탕"/>
              </a:rPr>
              <a:t>deleted </a:t>
            </a:r>
            <a:r>
              <a:rPr lang="en-US" altLang="ko-KR" sz="3200" dirty="0">
                <a:solidFill>
                  <a:srgbClr val="231F20"/>
                </a:solidFill>
                <a:latin typeface="+mn-lt"/>
                <a:cs typeface="함초롬바탕"/>
              </a:rPr>
              <a:t>: 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삭제할 </a:t>
            </a:r>
            <a:r>
              <a:rPr lang="ko-KR" altLang="en-US" sz="3200" dirty="0" err="1">
                <a:solidFill>
                  <a:srgbClr val="231F20"/>
                </a:solidFill>
                <a:latin typeface="+mn-lt"/>
                <a:cs typeface="함초롬바탕"/>
              </a:rPr>
              <a:t>노드를</a:t>
            </a:r>
            <a:r>
              <a:rPr lang="ko-KR" altLang="en-US" sz="3200" dirty="0">
                <a:solidFill>
                  <a:srgbClr val="231F20"/>
                </a:solidFill>
                <a:latin typeface="+mn-lt"/>
                <a:cs typeface="함초롬바탕"/>
              </a:rPr>
              <a:t> 가리키는 </a:t>
            </a:r>
            <a:r>
              <a:rPr lang="ko-KR" altLang="en-US" sz="3200" dirty="0" smtClean="0">
                <a:solidFill>
                  <a:srgbClr val="231F20"/>
                </a:solidFill>
                <a:latin typeface="+mn-lt"/>
                <a:cs typeface="함초롬바탕"/>
              </a:rPr>
              <a:t>포인터</a:t>
            </a:r>
            <a:endParaRPr lang="en-US" altLang="ko-KR" sz="3200" dirty="0" smtClean="0">
              <a:solidFill>
                <a:srgbClr val="231F20"/>
              </a:solidFill>
              <a:latin typeface="함초롬바탕"/>
              <a:cs typeface="함초롬바탕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이중 </a:t>
            </a:r>
            <a:r>
              <a:rPr lang="ko-KR" altLang="en-US" dirty="0">
                <a:solidFill>
                  <a:srgbClr val="231F20"/>
                </a:solidFill>
                <a:latin typeface="바탕"/>
                <a:cs typeface="바탕"/>
              </a:rPr>
              <a:t>연결리스트</a:t>
            </a:r>
            <a:r>
              <a:rPr lang="en-US" altLang="ko-KR" dirty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err="1" smtClean="0">
                <a:solidFill>
                  <a:srgbClr val="231F20"/>
                </a:solidFill>
                <a:latin typeface="바탕"/>
                <a:cs typeface="바탕"/>
              </a:rPr>
              <a:t>노드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 삭제 함수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765" y="3821506"/>
            <a:ext cx="5600700" cy="3857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44" y="2696542"/>
            <a:ext cx="6884606" cy="217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6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33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409141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sz="3600" dirty="0" smtClean="0">
                <a:solidFill>
                  <a:srgbClr val="231F20"/>
                </a:solidFill>
                <a:latin typeface="+mn-lt"/>
                <a:cs typeface="바탕"/>
              </a:rPr>
              <a:t>ver.1: </a:t>
            </a:r>
            <a:r>
              <a:rPr lang="ko-KR" altLang="en-US" sz="3600" dirty="0" smtClean="0">
                <a:solidFill>
                  <a:srgbClr val="231F20"/>
                </a:solidFill>
                <a:latin typeface="바탕"/>
                <a:cs typeface="바탕"/>
              </a:rPr>
              <a:t>헤드 </a:t>
            </a:r>
            <a:r>
              <a:rPr lang="ko-KR" altLang="en-US" sz="3600" dirty="0" err="1" smtClean="0">
                <a:solidFill>
                  <a:srgbClr val="231F20"/>
                </a:solidFill>
                <a:latin typeface="바탕"/>
                <a:cs typeface="바탕"/>
              </a:rPr>
              <a:t>노드를</a:t>
            </a:r>
            <a:r>
              <a:rPr lang="ko-KR" altLang="en-US" sz="3600" dirty="0" smtClean="0">
                <a:solidFill>
                  <a:srgbClr val="231F20"/>
                </a:solidFill>
                <a:latin typeface="바탕"/>
                <a:cs typeface="바탕"/>
              </a:rPr>
              <a:t> 사용하는 원형 연결리스트</a:t>
            </a:r>
            <a:endParaRPr lang="en-US" altLang="ko-KR" sz="3100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514990" lvl="1" indent="0">
              <a:lnSpc>
                <a:spcPct val="120000"/>
              </a:lnSpc>
              <a:buNone/>
            </a:pPr>
            <a:endParaRPr lang="en-US" altLang="ko-KR" sz="3200" dirty="0" smtClean="0">
              <a:solidFill>
                <a:srgbClr val="231F20"/>
              </a:solidFill>
              <a:latin typeface="함초롬바탕"/>
              <a:cs typeface="함초롬바탕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연결리스트 활용</a:t>
            </a:r>
            <a:r>
              <a:rPr lang="en-US" altLang="ko-KR" dirty="0" smtClean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박스오피스</a:t>
            </a:r>
            <a:r>
              <a:rPr lang="en-US" altLang="ko-KR" dirty="0" smtClean="0"/>
              <a:t>(1/9)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90" y="1707772"/>
            <a:ext cx="9430718" cy="589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6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34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연결리스트 활용</a:t>
            </a:r>
            <a:r>
              <a:rPr lang="en-US" altLang="ko-KR" dirty="0" smtClean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박스오피스</a:t>
            </a:r>
            <a:r>
              <a:rPr lang="en-US" altLang="ko-KR" dirty="0" smtClean="0"/>
              <a:t>(2/9)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730250" y="1107831"/>
            <a:ext cx="8305800" cy="6536131"/>
            <a:chOff x="340946" y="1219200"/>
            <a:chExt cx="8496300" cy="713935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946" y="1219200"/>
              <a:ext cx="8496300" cy="24003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729" y="3596054"/>
              <a:ext cx="8467725" cy="476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176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35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연결리스트 활용</a:t>
            </a:r>
            <a:r>
              <a:rPr lang="en-US" altLang="ko-KR" dirty="0" smtClean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박스오피스</a:t>
            </a:r>
            <a:r>
              <a:rPr lang="en-US" altLang="ko-KR" dirty="0" smtClean="0"/>
              <a:t>(3/9)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6926" b="64479"/>
          <a:stretch/>
        </p:blipFill>
        <p:spPr>
          <a:xfrm>
            <a:off x="120650" y="1733505"/>
            <a:ext cx="4157498" cy="26860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38265" r="23212"/>
          <a:stretch/>
        </p:blipFill>
        <p:spPr>
          <a:xfrm>
            <a:off x="4159250" y="1704952"/>
            <a:ext cx="6050434" cy="469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36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연결리스트 활용</a:t>
            </a:r>
            <a:r>
              <a:rPr lang="en-US" altLang="ko-KR" dirty="0" smtClean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박스오피스</a:t>
            </a:r>
            <a:r>
              <a:rPr lang="en-US" altLang="ko-KR" dirty="0" smtClean="0"/>
              <a:t>(4/9)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0912"/>
            <a:ext cx="8477250" cy="47244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127500" y="1371474"/>
            <a:ext cx="6172200" cy="4152900"/>
            <a:chOff x="906463" y="2462212"/>
            <a:chExt cx="6172200" cy="41529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r="27272"/>
            <a:stretch/>
          </p:blipFill>
          <p:spPr>
            <a:xfrm>
              <a:off x="906463" y="2462212"/>
              <a:ext cx="6172199" cy="284797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r="27200"/>
            <a:stretch/>
          </p:blipFill>
          <p:spPr>
            <a:xfrm>
              <a:off x="907195" y="5310187"/>
              <a:ext cx="6171468" cy="1304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812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37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연결리스트 활용</a:t>
            </a:r>
            <a:r>
              <a:rPr lang="en-US" altLang="ko-KR" dirty="0" smtClean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박스오피스</a:t>
            </a:r>
            <a:r>
              <a:rPr lang="en-US" altLang="ko-KR" dirty="0" smtClean="0"/>
              <a:t>(5/9)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55" y="1125022"/>
            <a:ext cx="7724775" cy="657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38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연결리스트 활용</a:t>
            </a:r>
            <a:r>
              <a:rPr lang="en-US" altLang="ko-KR" dirty="0" smtClean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박스오피스</a:t>
            </a:r>
            <a:r>
              <a:rPr lang="en-US" altLang="ko-KR" dirty="0" smtClean="0"/>
              <a:t>(6/9)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035050" y="1145787"/>
            <a:ext cx="7781804" cy="3666192"/>
            <a:chOff x="806449" y="1219200"/>
            <a:chExt cx="8467726" cy="451485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450" y="1219200"/>
              <a:ext cx="8467725" cy="41814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449" y="5400675"/>
              <a:ext cx="8467725" cy="33337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69" y="4941504"/>
            <a:ext cx="7739062" cy="27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4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39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409141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sz="3600" dirty="0" smtClean="0">
                <a:solidFill>
                  <a:srgbClr val="231F20"/>
                </a:solidFill>
                <a:latin typeface="+mn-lt"/>
                <a:cs typeface="바탕"/>
              </a:rPr>
              <a:t>ver.2: </a:t>
            </a:r>
            <a:r>
              <a:rPr lang="ko-KR" altLang="en-US" sz="3600" dirty="0" smtClean="0">
                <a:solidFill>
                  <a:srgbClr val="231F20"/>
                </a:solidFill>
                <a:latin typeface="바탕"/>
                <a:cs typeface="바탕"/>
              </a:rPr>
              <a:t>헤드 </a:t>
            </a:r>
            <a:r>
              <a:rPr lang="ko-KR" altLang="en-US" sz="3600" dirty="0" err="1" smtClean="0">
                <a:solidFill>
                  <a:srgbClr val="231F20"/>
                </a:solidFill>
                <a:latin typeface="바탕"/>
                <a:cs typeface="바탕"/>
              </a:rPr>
              <a:t>노드를</a:t>
            </a:r>
            <a:r>
              <a:rPr lang="ko-KR" altLang="en-US" sz="3600" dirty="0" smtClean="0">
                <a:solidFill>
                  <a:srgbClr val="231F20"/>
                </a:solidFill>
                <a:latin typeface="바탕"/>
                <a:cs typeface="바탕"/>
              </a:rPr>
              <a:t> 사용하는 단순 연결리스트</a:t>
            </a:r>
            <a:endParaRPr lang="en-US" altLang="ko-KR" sz="3100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514990" lvl="1" indent="0">
              <a:lnSpc>
                <a:spcPct val="120000"/>
              </a:lnSpc>
              <a:buNone/>
            </a:pPr>
            <a:endParaRPr lang="en-US" altLang="ko-KR" sz="3200" dirty="0" smtClean="0">
              <a:solidFill>
                <a:srgbClr val="231F20"/>
              </a:solidFill>
              <a:latin typeface="함초롬바탕"/>
              <a:cs typeface="함초롬바탕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연결리스트 활용</a:t>
            </a:r>
            <a:r>
              <a:rPr lang="en-US" altLang="ko-KR" dirty="0" smtClean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박스오피스</a:t>
            </a:r>
            <a:r>
              <a:rPr lang="en-US" altLang="ko-KR" dirty="0" smtClean="0"/>
              <a:t>(7/9)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49" y="1812712"/>
            <a:ext cx="9899582" cy="586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5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1688811"/>
          </a:xfrm>
        </p:spPr>
        <p:txBody>
          <a:bodyPr>
            <a:normAutofit fontScale="92500" lnSpcReduction="10000"/>
          </a:bodyPr>
          <a:lstStyle/>
          <a:p>
            <a:pPr marL="16830" marR="21038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연결리스트</a:t>
            </a:r>
            <a:endParaRPr lang="en-US" altLang="ko-KR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467446" marR="21038" lvl="1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배열을 대신하여 선형 </a:t>
            </a: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데이터 구조를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구현가능</a:t>
            </a:r>
            <a:endParaRPr lang="en-US" altLang="ko-KR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467446" marR="21038" lvl="1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데이터와 데이터를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끈</a:t>
            </a:r>
            <a:r>
              <a:rPr lang="en-US" altLang="ko-KR" dirty="0" smtClean="0">
                <a:solidFill>
                  <a:srgbClr val="231F20"/>
                </a:solidFill>
                <a:latin typeface="+mn-lt"/>
                <a:cs typeface="함초롬바탕"/>
              </a:rPr>
              <a:t>(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포인터</a:t>
            </a:r>
            <a:r>
              <a:rPr lang="en-US" altLang="ko-KR" dirty="0" smtClean="0">
                <a:solidFill>
                  <a:srgbClr val="231F20"/>
                </a:solidFill>
                <a:latin typeface="+mn-lt"/>
                <a:cs typeface="함초롬바탕"/>
              </a:rPr>
              <a:t>)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으로 연결</a:t>
            </a:r>
            <a:r>
              <a:rPr lang="en-US" altLang="ko-KR" dirty="0" smtClean="0">
                <a:solidFill>
                  <a:srgbClr val="231F20"/>
                </a:solidFill>
                <a:latin typeface="+mn-lt"/>
                <a:cs typeface="함초롬바탕"/>
              </a:rPr>
              <a:t>: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끈을 </a:t>
            </a: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따라 이동하면 다음 데이터에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접근</a:t>
            </a:r>
            <a:endParaRPr lang="en-US" altLang="ko-KR" dirty="0" smtClean="0">
              <a:solidFill>
                <a:srgbClr val="231F20"/>
              </a:solidFill>
              <a:latin typeface="+mn-lt"/>
              <a:cs typeface="함초롬바탕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배열 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vs. 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연결리스트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(2/4)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3429000"/>
            <a:ext cx="9330867" cy="259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2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40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연결리스트 활용</a:t>
            </a:r>
            <a:r>
              <a:rPr lang="en-US" altLang="ko-KR" dirty="0" smtClean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박스오피스</a:t>
            </a:r>
            <a:r>
              <a:rPr lang="en-US" altLang="ko-KR" dirty="0" smtClean="0"/>
              <a:t>(8/9)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4" y="2362200"/>
            <a:ext cx="6705600" cy="475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50" y="1337696"/>
            <a:ext cx="6096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3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41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연결리스트 활용</a:t>
            </a:r>
            <a:r>
              <a:rPr lang="en-US" altLang="ko-KR" dirty="0" smtClean="0">
                <a:solidFill>
                  <a:srgbClr val="231F20"/>
                </a:solidFill>
                <a:latin typeface="바탕"/>
                <a:cs typeface="바탕"/>
              </a:rPr>
              <a:t>: </a:t>
            </a:r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박스오피스</a:t>
            </a:r>
            <a:r>
              <a:rPr lang="en-US" altLang="ko-KR" dirty="0" smtClean="0"/>
              <a:t>(9/9)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0" y="-1"/>
            <a:ext cx="7162800" cy="77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8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5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2618941"/>
          </a:xfrm>
        </p:spPr>
        <p:txBody>
          <a:bodyPr>
            <a:normAutofit fontScale="77500" lnSpcReduction="20000"/>
          </a:bodyPr>
          <a:lstStyle/>
          <a:p>
            <a:pPr marL="16830" marR="21038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연결리스트</a:t>
            </a:r>
            <a:r>
              <a:rPr lang="en-US" altLang="ko-KR" dirty="0" smtClean="0">
                <a:solidFill>
                  <a:srgbClr val="231F20"/>
                </a:solidFill>
                <a:latin typeface="함초롬바탕"/>
                <a:cs typeface="함초롬바탕"/>
              </a:rPr>
              <a:t>(</a:t>
            </a: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계속</a:t>
            </a:r>
            <a:r>
              <a:rPr lang="en-US" altLang="ko-KR" dirty="0" smtClean="0">
                <a:solidFill>
                  <a:srgbClr val="231F20"/>
                </a:solidFill>
                <a:latin typeface="함초롬바탕"/>
                <a:cs typeface="함초롬바탕"/>
              </a:rPr>
              <a:t>)</a:t>
            </a:r>
          </a:p>
          <a:p>
            <a:pPr marL="467446" marR="21038" lvl="1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장점</a:t>
            </a:r>
            <a:endParaRPr lang="en-US" altLang="ko-KR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918062" marR="21038" lvl="2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 smtClean="0">
                <a:solidFill>
                  <a:srgbClr val="C00000"/>
                </a:solidFill>
                <a:cs typeface="함초롬바탕"/>
              </a:rPr>
              <a:t>동적 </a:t>
            </a:r>
            <a:r>
              <a:rPr lang="ko-KR" altLang="en-US" dirty="0">
                <a:solidFill>
                  <a:srgbClr val="C00000"/>
                </a:solidFill>
                <a:cs typeface="함초롬바탕"/>
              </a:rPr>
              <a:t>메모리 할당</a:t>
            </a:r>
            <a:r>
              <a:rPr lang="en-US" altLang="ko-KR" dirty="0">
                <a:solidFill>
                  <a:srgbClr val="C00000"/>
                </a:solidFill>
                <a:cs typeface="함초롬바탕"/>
              </a:rPr>
              <a:t>(dynamic memory allocation)</a:t>
            </a:r>
            <a:r>
              <a:rPr lang="ko-KR" altLang="en-US" dirty="0" smtClean="0">
                <a:solidFill>
                  <a:srgbClr val="231F20"/>
                </a:solidFill>
                <a:cs typeface="함초롬바탕"/>
              </a:rPr>
              <a:t>으로 인해 </a:t>
            </a: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크기를 동적으로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변경가능</a:t>
            </a:r>
            <a:endParaRPr lang="en-US" altLang="ko-KR" dirty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1433052" marR="21038" lvl="3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프로그램 실행 전에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크기 예측이 </a:t>
            </a: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어려운 데이터 집합을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다루는 </a:t>
            </a: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경우 유용</a:t>
            </a:r>
            <a:endParaRPr lang="en-US" altLang="ko-KR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918062" marR="21038" lvl="2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삽입이나 </a:t>
            </a: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삭제 시 물리적으로 원소를 이동하는 대신 포인터를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조작</a:t>
            </a:r>
            <a:endParaRPr lang="en-US" altLang="ko-KR" dirty="0" smtClean="0">
              <a:solidFill>
                <a:srgbClr val="231F20"/>
              </a:solidFill>
              <a:latin typeface="+mn-lt"/>
              <a:cs typeface="함초롬바탕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배열 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vs. 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연결리스트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(3/4)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62" y="3522785"/>
            <a:ext cx="7942174" cy="391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4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6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4447741"/>
          </a:xfrm>
        </p:spPr>
        <p:txBody>
          <a:bodyPr>
            <a:normAutofit fontScale="77500" lnSpcReduction="20000"/>
          </a:bodyPr>
          <a:lstStyle/>
          <a:p>
            <a:pPr marL="16830" marR="21038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연결리스트</a:t>
            </a:r>
            <a:r>
              <a:rPr lang="en-US" altLang="ko-KR" dirty="0" smtClean="0">
                <a:solidFill>
                  <a:srgbClr val="231F20"/>
                </a:solidFill>
                <a:latin typeface="함초롬바탕"/>
                <a:cs typeface="함초롬바탕"/>
              </a:rPr>
              <a:t>(</a:t>
            </a: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계속</a:t>
            </a:r>
            <a:r>
              <a:rPr lang="en-US" altLang="ko-KR" dirty="0" smtClean="0">
                <a:solidFill>
                  <a:srgbClr val="231F20"/>
                </a:solidFill>
                <a:latin typeface="함초롬바탕"/>
                <a:cs typeface="함초롬바탕"/>
              </a:rPr>
              <a:t>)</a:t>
            </a:r>
          </a:p>
          <a:p>
            <a:pPr marL="467446" marR="21038" lvl="1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단점</a:t>
            </a:r>
            <a:endParaRPr lang="en-US" altLang="ko-KR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918062" marR="21038" lvl="2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다루기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어렵다</a:t>
            </a:r>
            <a:r>
              <a:rPr lang="en-US" altLang="ko-KR" dirty="0" smtClean="0">
                <a:solidFill>
                  <a:srgbClr val="231F20"/>
                </a:solidFill>
                <a:latin typeface="+mn-lt"/>
                <a:cs typeface="함초롬바탕"/>
              </a:rPr>
              <a:t>.</a:t>
            </a:r>
          </a:p>
          <a:p>
            <a:pPr marL="1433052" marR="21038" lvl="3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메모리를 </a:t>
            </a: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확보하고 해제하는 메모리 관리 작업을 프로그래머가 책임지고 직접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구현하여야 </a:t>
            </a: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하므로 오류가 발생할 위험이 배열을 다룰 때보다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큼</a:t>
            </a:r>
            <a:endParaRPr lang="en-US" altLang="ko-KR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1433052" marR="21038" lvl="3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포인터를 잘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다루어야</a:t>
            </a:r>
            <a:endParaRPr lang="en-US" altLang="ko-KR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918062" marR="21038" lvl="2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포인터를 </a:t>
            </a: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따라서만 </a:t>
            </a:r>
            <a:r>
              <a:rPr lang="ko-KR" altLang="en-US" dirty="0" err="1">
                <a:solidFill>
                  <a:srgbClr val="231F20"/>
                </a:solidFill>
                <a:latin typeface="+mn-lt"/>
                <a:cs typeface="함초롬바탕"/>
              </a:rPr>
              <a:t>노드에</a:t>
            </a: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접근가능</a:t>
            </a:r>
            <a:r>
              <a:rPr lang="en-US" altLang="ko-KR" dirty="0" smtClean="0">
                <a:solidFill>
                  <a:srgbClr val="231F20"/>
                </a:solidFill>
                <a:latin typeface="+mn-lt"/>
                <a:cs typeface="함초롬바탕"/>
              </a:rPr>
              <a:t>: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순차 접근</a:t>
            </a:r>
            <a:endParaRPr lang="en-US" altLang="ko-KR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1433052" marR="21038" lvl="3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인덱스를 </a:t>
            </a: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통해 직접 원소에 접근하는 배열보다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불리</a:t>
            </a:r>
            <a:endParaRPr lang="en-US" altLang="ko-KR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918062" marR="21038" lvl="2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포인터를 저장할 공간이 추가적으로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필요</a:t>
            </a:r>
            <a:r>
              <a:rPr lang="en-US" altLang="ko-KR" dirty="0" smtClean="0">
                <a:solidFill>
                  <a:srgbClr val="231F20"/>
                </a:solidFill>
                <a:latin typeface="+mn-lt"/>
                <a:cs typeface="함초롬바탕"/>
              </a:rPr>
              <a:t>.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단</a:t>
            </a:r>
            <a:r>
              <a:rPr lang="en-US" altLang="ko-KR" dirty="0" smtClean="0">
                <a:solidFill>
                  <a:srgbClr val="231F20"/>
                </a:solidFill>
                <a:latin typeface="+mn-lt"/>
                <a:cs typeface="함초롬바탕"/>
              </a:rPr>
              <a:t>, </a:t>
            </a: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배열에서 사용되지 않고 낭비되는 공간보다 적다면 이익</a:t>
            </a:r>
            <a:endParaRPr lang="en-US" altLang="ko-KR" dirty="0" smtClean="0">
              <a:solidFill>
                <a:srgbClr val="231F20"/>
              </a:solidFill>
              <a:latin typeface="+mn-lt"/>
              <a:cs typeface="함초롬바탕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배열 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vs. 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연결리스트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(4/4)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007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7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동적 메모리 할당</a:t>
            </a:r>
            <a:r>
              <a:rPr lang="en-US" altLang="ko-KR" dirty="0" smtClean="0">
                <a:latin typeface="한컴 윤고딕 240" panose="02020603020101020101" pitchFamily="18" charset="-127"/>
                <a:cs typeface="바탕"/>
              </a:rPr>
              <a:t>(1/4)</a:t>
            </a:r>
            <a:endParaRPr lang="ko-KR" altLang="en-US" dirty="0"/>
          </a:p>
        </p:txBody>
      </p:sp>
      <p:sp>
        <p:nvSpPr>
          <p:cNvPr id="8" name="내용 개체 틀 3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6352741"/>
          </a:xfrm>
        </p:spPr>
        <p:txBody>
          <a:bodyPr>
            <a:normAutofit fontScale="77500" lnSpcReduction="20000"/>
          </a:bodyPr>
          <a:lstStyle/>
          <a:p>
            <a:pPr marL="16830" marR="16830" algn="just">
              <a:lnSpc>
                <a:spcPct val="142900"/>
              </a:lnSpc>
            </a:pP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메모리 </a:t>
            </a:r>
            <a:r>
              <a:rPr lang="ko-KR" altLang="en-US" dirty="0">
                <a:solidFill>
                  <a:srgbClr val="231F20"/>
                </a:solidFill>
                <a:latin typeface="함초롬바탕"/>
                <a:cs typeface="함초롬바탕"/>
              </a:rPr>
              <a:t>낭비나 부족 없이 </a:t>
            </a: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효과적으로 </a:t>
            </a:r>
            <a:r>
              <a:rPr lang="ko-KR" altLang="en-US" dirty="0">
                <a:solidFill>
                  <a:srgbClr val="231F20"/>
                </a:solidFill>
                <a:latin typeface="함초롬바탕"/>
                <a:cs typeface="함초롬바탕"/>
              </a:rPr>
              <a:t>메모리를 </a:t>
            </a: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사용</a:t>
            </a:r>
            <a:endParaRPr lang="en-US" altLang="ko-KR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16830" marR="16830" algn="just">
              <a:lnSpc>
                <a:spcPct val="142900"/>
              </a:lnSpc>
            </a:pPr>
            <a:endParaRPr lang="en-US" altLang="ko-KR" dirty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16830" marR="16830" algn="just">
              <a:lnSpc>
                <a:spcPct val="142900"/>
              </a:lnSpc>
            </a:pPr>
            <a:endParaRPr lang="en-US" altLang="ko-KR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16830" marR="16830" algn="just">
              <a:lnSpc>
                <a:spcPct val="142900"/>
              </a:lnSpc>
            </a:pPr>
            <a:endParaRPr lang="en-US" altLang="ko-KR" dirty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602777" marR="16830" lvl="1" indent="-457200" algn="just">
              <a:lnSpc>
                <a:spcPct val="142900"/>
              </a:lnSpc>
              <a:buAutoNum type="arabicParenBoth"/>
            </a:pPr>
            <a:endParaRPr lang="en-US" altLang="ko-KR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602777" marR="16830" lvl="1" indent="-457200" algn="just">
              <a:lnSpc>
                <a:spcPct val="142900"/>
              </a:lnSpc>
              <a:buAutoNum type="arabicParenBoth"/>
            </a:pPr>
            <a:endParaRPr lang="en-US" altLang="ko-KR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145577" marR="16830" lvl="1" indent="0" algn="just">
              <a:lnSpc>
                <a:spcPct val="142900"/>
              </a:lnSpc>
              <a:buNone/>
            </a:pPr>
            <a:r>
              <a:rPr lang="en-US" altLang="ko-KR" dirty="0" smtClean="0">
                <a:solidFill>
                  <a:srgbClr val="231F20"/>
                </a:solidFill>
                <a:latin typeface="+mn-lt"/>
                <a:cs typeface="함초롬바탕"/>
              </a:rPr>
              <a:t>(1) </a:t>
            </a: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동적 </a:t>
            </a:r>
            <a:r>
              <a:rPr lang="ko-KR" altLang="en-US" dirty="0">
                <a:solidFill>
                  <a:srgbClr val="231F20"/>
                </a:solidFill>
                <a:latin typeface="함초롬바탕"/>
                <a:cs typeface="함초롬바탕"/>
              </a:rPr>
              <a:t>메모리 할당 함수 </a:t>
            </a:r>
            <a:r>
              <a:rPr lang="en-US" altLang="ko-KR" dirty="0">
                <a:solidFill>
                  <a:srgbClr val="231F20"/>
                </a:solidFill>
                <a:latin typeface="+mn-lt"/>
                <a:cs typeface="함초롬바탕"/>
              </a:rPr>
              <a:t>void *</a:t>
            </a:r>
            <a:r>
              <a:rPr lang="en-US" altLang="ko-KR" dirty="0" err="1">
                <a:solidFill>
                  <a:srgbClr val="231F20"/>
                </a:solidFill>
                <a:latin typeface="+mn-lt"/>
                <a:cs typeface="함초롬바탕"/>
              </a:rPr>
              <a:t>malloc</a:t>
            </a:r>
            <a:r>
              <a:rPr lang="en-US" altLang="ko-KR" dirty="0">
                <a:solidFill>
                  <a:srgbClr val="231F20"/>
                </a:solidFill>
                <a:latin typeface="+mn-lt"/>
                <a:cs typeface="함초롬바탕"/>
              </a:rPr>
              <a:t>(</a:t>
            </a:r>
            <a:r>
              <a:rPr lang="en-US" altLang="ko-KR" dirty="0" err="1">
                <a:solidFill>
                  <a:srgbClr val="231F20"/>
                </a:solidFill>
                <a:latin typeface="+mn-lt"/>
                <a:cs typeface="함초롬바탕"/>
              </a:rPr>
              <a:t>size_t</a:t>
            </a:r>
            <a:r>
              <a:rPr lang="en-US" altLang="ko-KR" dirty="0">
                <a:solidFill>
                  <a:srgbClr val="231F20"/>
                </a:solidFill>
                <a:latin typeface="+mn-lt"/>
                <a:cs typeface="함초롬바탕"/>
              </a:rPr>
              <a:t> size</a:t>
            </a:r>
            <a:r>
              <a:rPr lang="en-US" altLang="ko-KR" dirty="0" smtClean="0">
                <a:solidFill>
                  <a:srgbClr val="231F20"/>
                </a:solidFill>
                <a:latin typeface="+mn-lt"/>
                <a:cs typeface="함초롬바탕"/>
              </a:rPr>
              <a:t>)</a:t>
            </a:r>
          </a:p>
          <a:p>
            <a:pPr marL="939093" marR="16830" lvl="2" indent="-342900" algn="just">
              <a:lnSpc>
                <a:spcPct val="142900"/>
              </a:lnSpc>
            </a:pPr>
            <a:r>
              <a:rPr lang="en-US" altLang="ko-KR" dirty="0" smtClean="0">
                <a:solidFill>
                  <a:srgbClr val="231F20"/>
                </a:solidFill>
                <a:cs typeface="함초롬바탕"/>
              </a:rPr>
              <a:t>size </a:t>
            </a:r>
            <a:r>
              <a:rPr lang="ko-KR" altLang="en-US" dirty="0">
                <a:solidFill>
                  <a:srgbClr val="231F20"/>
                </a:solidFill>
                <a:cs typeface="함초롬바탕"/>
              </a:rPr>
              <a:t>바이트만큼 메모리를 할당하고 그 시작 주소를 </a:t>
            </a:r>
            <a:r>
              <a:rPr lang="ko-KR" altLang="en-US" dirty="0" smtClean="0">
                <a:solidFill>
                  <a:srgbClr val="231F20"/>
                </a:solidFill>
                <a:cs typeface="함초롬바탕"/>
              </a:rPr>
              <a:t>반환</a:t>
            </a:r>
            <a:endParaRPr lang="en-US" altLang="ko-KR" dirty="0" smtClean="0">
              <a:solidFill>
                <a:srgbClr val="231F20"/>
              </a:solidFill>
              <a:cs typeface="함초롬바탕"/>
            </a:endParaRPr>
          </a:p>
          <a:p>
            <a:pPr marL="1053393" marR="16830" lvl="2" indent="-457200" algn="just">
              <a:lnSpc>
                <a:spcPct val="142900"/>
              </a:lnSpc>
            </a:pPr>
            <a:endParaRPr lang="en-US" altLang="ko-KR" dirty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1053393" marR="16830" lvl="2" indent="-457200" algn="just">
              <a:lnSpc>
                <a:spcPct val="142900"/>
              </a:lnSpc>
            </a:pPr>
            <a:endParaRPr lang="en-US" altLang="ko-KR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1053393" marR="16830" lvl="2" indent="-457200" algn="just">
              <a:lnSpc>
                <a:spcPct val="142900"/>
              </a:lnSpc>
            </a:pPr>
            <a:endParaRPr lang="en-US" altLang="ko-KR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145577" marR="16830" lvl="1" indent="0" algn="just">
              <a:lnSpc>
                <a:spcPct val="142900"/>
              </a:lnSpc>
              <a:buNone/>
            </a:pPr>
            <a:r>
              <a:rPr lang="en-US" altLang="ko-KR" dirty="0" smtClean="0">
                <a:solidFill>
                  <a:srgbClr val="231F20"/>
                </a:solidFill>
                <a:latin typeface="+mn-lt"/>
                <a:cs typeface="함초롬바탕"/>
              </a:rPr>
              <a:t>(2)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동적 </a:t>
            </a:r>
            <a:r>
              <a:rPr lang="ko-KR" altLang="en-US" dirty="0">
                <a:solidFill>
                  <a:srgbClr val="231F20"/>
                </a:solidFill>
                <a:latin typeface="함초롬바탕"/>
                <a:cs typeface="함초롬바탕"/>
              </a:rPr>
              <a:t>메모리 반납 함수 </a:t>
            </a:r>
            <a:r>
              <a:rPr lang="en-US" altLang="ko-KR" dirty="0">
                <a:solidFill>
                  <a:srgbClr val="231F20"/>
                </a:solidFill>
                <a:latin typeface="+mn-lt"/>
                <a:cs typeface="함초롬바탕"/>
              </a:rPr>
              <a:t>void free(void *</a:t>
            </a:r>
            <a:r>
              <a:rPr lang="en-US" altLang="ko-KR" dirty="0" err="1">
                <a:solidFill>
                  <a:srgbClr val="231F20"/>
                </a:solidFill>
                <a:latin typeface="+mn-lt"/>
                <a:cs typeface="함초롬바탕"/>
              </a:rPr>
              <a:t>ptr</a:t>
            </a:r>
            <a:r>
              <a:rPr lang="en-US" altLang="ko-KR" dirty="0" smtClean="0">
                <a:solidFill>
                  <a:srgbClr val="231F20"/>
                </a:solidFill>
                <a:latin typeface="+mn-lt"/>
                <a:cs typeface="함초롬바탕"/>
              </a:rPr>
              <a:t>)</a:t>
            </a:r>
          </a:p>
          <a:p>
            <a:pPr marL="939093" marR="16830" lvl="2" indent="-342900" algn="just">
              <a:lnSpc>
                <a:spcPct val="142900"/>
              </a:lnSpc>
            </a:pP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동적으로 할당된 메모리를 더 이상 사용할 필요가 없을 때 시스템에 반환 하는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함수</a:t>
            </a:r>
            <a:endParaRPr lang="en-US" altLang="ko-KR" dirty="0" smtClean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939093" marR="16830" lvl="2" indent="-342900" algn="just">
              <a:lnSpc>
                <a:spcPct val="142900"/>
              </a:lnSpc>
            </a:pP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할당된 </a:t>
            </a: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메모리를 가리키는 포인터 </a:t>
            </a:r>
            <a:r>
              <a:rPr lang="en-US" altLang="ko-KR" dirty="0" err="1" smtClean="0">
                <a:solidFill>
                  <a:srgbClr val="231F20"/>
                </a:solidFill>
                <a:latin typeface="+mn-lt"/>
                <a:cs typeface="함초롬바탕"/>
              </a:rPr>
              <a:t>ptr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을 </a:t>
            </a:r>
            <a:r>
              <a:rPr lang="ko-KR" altLang="en-US" dirty="0">
                <a:solidFill>
                  <a:srgbClr val="231F20"/>
                </a:solidFill>
                <a:latin typeface="+mn-lt"/>
                <a:cs typeface="함초롬바탕"/>
              </a:rPr>
              <a:t>매개변수로 </a:t>
            </a:r>
            <a:r>
              <a:rPr lang="ko-KR" altLang="en-US" dirty="0" smtClean="0">
                <a:solidFill>
                  <a:srgbClr val="231F20"/>
                </a:solidFill>
                <a:latin typeface="+mn-lt"/>
                <a:cs typeface="함초롬바탕"/>
              </a:rPr>
              <a:t>전달</a:t>
            </a:r>
            <a:endParaRPr lang="en-US" altLang="ko-KR" dirty="0">
              <a:solidFill>
                <a:srgbClr val="231F20"/>
              </a:solidFill>
              <a:latin typeface="+mn-lt"/>
              <a:cs typeface="함초롬바탕"/>
            </a:endParaRPr>
          </a:p>
          <a:p>
            <a:pPr marL="0" marR="16830" indent="0" algn="just">
              <a:lnSpc>
                <a:spcPct val="142900"/>
              </a:lnSpc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90" y="1626677"/>
            <a:ext cx="5962650" cy="2286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1" y="4724401"/>
            <a:ext cx="7329489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8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동적 메모리 할당</a:t>
            </a:r>
            <a:r>
              <a:rPr lang="en-US" altLang="ko-KR" dirty="0" smtClean="0">
                <a:latin typeface="한컴 윤고딕 240" panose="02020603020101020101" pitchFamily="18" charset="-127"/>
                <a:cs typeface="바탕"/>
              </a:rPr>
              <a:t>(2/4)</a:t>
            </a:r>
            <a:endParaRPr lang="ko-KR" altLang="en-US" dirty="0"/>
          </a:p>
        </p:txBody>
      </p:sp>
      <p:sp>
        <p:nvSpPr>
          <p:cNvPr id="8" name="내용 개체 틀 3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6352741"/>
          </a:xfrm>
        </p:spPr>
        <p:txBody>
          <a:bodyPr>
            <a:normAutofit/>
          </a:bodyPr>
          <a:lstStyle/>
          <a:p>
            <a:pPr marL="16830" marR="16830" algn="just">
              <a:lnSpc>
                <a:spcPct val="142900"/>
              </a:lnSpc>
            </a:pPr>
            <a:r>
              <a:rPr lang="ko-KR" altLang="en-US" dirty="0" smtClean="0">
                <a:solidFill>
                  <a:srgbClr val="231F20"/>
                </a:solidFill>
                <a:latin typeface="함초롬바탕"/>
                <a:cs typeface="함초롬바탕"/>
              </a:rPr>
              <a:t>예</a:t>
            </a:r>
            <a:r>
              <a:rPr lang="en-US" altLang="ko-KR" dirty="0" smtClean="0">
                <a:solidFill>
                  <a:srgbClr val="231F20"/>
                </a:solidFill>
                <a:latin typeface="함초롬바탕"/>
                <a:cs typeface="함초롬바탕"/>
              </a:rPr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16" y="1205713"/>
            <a:ext cx="6962666" cy="6383731"/>
          </a:xfrm>
          <a:prstGeom prst="rect">
            <a:avLst/>
          </a:prstGeom>
        </p:spPr>
      </p:pic>
      <p:sp>
        <p:nvSpPr>
          <p:cNvPr id="10" name="타원형 설명선 9"/>
          <p:cNvSpPr/>
          <p:nvPr/>
        </p:nvSpPr>
        <p:spPr>
          <a:xfrm>
            <a:off x="3702050" y="3766195"/>
            <a:ext cx="4343400" cy="601234"/>
          </a:xfrm>
          <a:prstGeom prst="wedgeEllipseCallout">
            <a:avLst>
              <a:gd name="adj1" fmla="val -58216"/>
              <a:gd name="adj2" fmla="val 83322"/>
            </a:avLst>
          </a:prstGeom>
          <a:gradFill flip="none" rotWithShape="1">
            <a:gsLst>
              <a:gs pos="0">
                <a:srgbClr val="CCFFFF"/>
              </a:gs>
              <a:gs pos="35000">
                <a:srgbClr val="CCFFFF"/>
              </a:gs>
              <a:gs pos="100000">
                <a:srgbClr val="CCFFFF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2060"/>
                </a:solidFill>
                <a:cs typeface="함초롬바탕"/>
              </a:rPr>
              <a:t>메모리할당이 실패할 것을 대비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8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9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231F20"/>
                </a:solidFill>
                <a:latin typeface="바탕"/>
                <a:cs typeface="바탕"/>
              </a:rPr>
              <a:t>동적 메모리 할당</a:t>
            </a:r>
            <a:r>
              <a:rPr lang="en-US" altLang="ko-KR" dirty="0" smtClean="0">
                <a:latin typeface="한컴 윤고딕 240" panose="02020603020101020101" pitchFamily="18" charset="-127"/>
                <a:cs typeface="바탕"/>
              </a:rPr>
              <a:t>(3/4)</a:t>
            </a:r>
            <a:endParaRPr lang="ko-KR" altLang="en-US" dirty="0"/>
          </a:p>
        </p:txBody>
      </p:sp>
      <p:sp>
        <p:nvSpPr>
          <p:cNvPr id="8" name="내용 개체 틀 3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6352741"/>
          </a:xfrm>
        </p:spPr>
        <p:txBody>
          <a:bodyPr>
            <a:normAutofit/>
          </a:bodyPr>
          <a:lstStyle/>
          <a:p>
            <a:pPr marL="16830" marR="16830" algn="just">
              <a:lnSpc>
                <a:spcPct val="142900"/>
              </a:lnSpc>
            </a:pPr>
            <a:r>
              <a:rPr lang="ko-KR" altLang="en-US" sz="2400" dirty="0" smtClean="0">
                <a:solidFill>
                  <a:srgbClr val="231F20"/>
                </a:solidFill>
                <a:latin typeface="함초롬바탕"/>
                <a:cs typeface="함초롬바탕"/>
              </a:rPr>
              <a:t>동적 배열</a:t>
            </a:r>
            <a:endParaRPr lang="en-US" altLang="ko-KR" sz="2400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16830" marR="16830" algn="just">
              <a:lnSpc>
                <a:spcPct val="142900"/>
              </a:lnSpc>
            </a:pPr>
            <a:endParaRPr lang="en-US" altLang="ko-KR" dirty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602777" marR="16830" lvl="1" indent="-457200" algn="just">
              <a:lnSpc>
                <a:spcPct val="142900"/>
              </a:lnSpc>
              <a:buAutoNum type="arabicParenBoth"/>
            </a:pPr>
            <a:endParaRPr lang="en-US" altLang="ko-KR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602777" marR="16830" lvl="1" indent="-457200" algn="just">
              <a:lnSpc>
                <a:spcPct val="142900"/>
              </a:lnSpc>
              <a:buAutoNum type="arabicParenBoth"/>
            </a:pPr>
            <a:endParaRPr lang="en-US" altLang="ko-KR" dirty="0" smtClean="0">
              <a:solidFill>
                <a:srgbClr val="231F20"/>
              </a:solidFill>
              <a:latin typeface="함초롬바탕"/>
              <a:cs typeface="함초롬바탕"/>
            </a:endParaRPr>
          </a:p>
          <a:p>
            <a:pPr marL="0" marR="16830" indent="0" algn="just">
              <a:lnSpc>
                <a:spcPct val="142900"/>
              </a:lnSpc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14" y="1828800"/>
            <a:ext cx="8534400" cy="3762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76" y="5785895"/>
            <a:ext cx="8448675" cy="1238250"/>
          </a:xfrm>
          <a:prstGeom prst="rect">
            <a:avLst/>
          </a:prstGeom>
        </p:spPr>
      </p:pic>
      <p:sp>
        <p:nvSpPr>
          <p:cNvPr id="10" name="타원형 설명선 9"/>
          <p:cNvSpPr/>
          <p:nvPr/>
        </p:nvSpPr>
        <p:spPr>
          <a:xfrm>
            <a:off x="6454499" y="3362251"/>
            <a:ext cx="2362200" cy="601234"/>
          </a:xfrm>
          <a:prstGeom prst="wedgeEllipseCallout">
            <a:avLst>
              <a:gd name="adj1" fmla="val -50028"/>
              <a:gd name="adj2" fmla="val 1429"/>
            </a:avLst>
          </a:prstGeom>
          <a:gradFill flip="none" rotWithShape="1">
            <a:gsLst>
              <a:gs pos="0">
                <a:srgbClr val="CCFFFF"/>
              </a:gs>
              <a:gs pos="35000">
                <a:srgbClr val="CCFFFF"/>
              </a:gs>
              <a:gs pos="100000">
                <a:srgbClr val="CCFFFF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2060"/>
                </a:solidFill>
                <a:cs typeface="함초롬바탕"/>
              </a:rPr>
              <a:t>1</a:t>
            </a:r>
            <a:r>
              <a:rPr lang="ko-KR" altLang="en-US" dirty="0" smtClean="0">
                <a:solidFill>
                  <a:srgbClr val="002060"/>
                </a:solidFill>
                <a:cs typeface="함초롬바탕"/>
              </a:rPr>
              <a:t>차원 동적 배열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65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Education03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알고리즘">
      <a:majorFont>
        <a:latin typeface="Arial"/>
        <a:ea typeface="한컴 윤고딕 240"/>
        <a:cs typeface=""/>
      </a:majorFont>
      <a:minorFont>
        <a:latin typeface="Bodoni MT"/>
        <a:ea typeface="한컴 윤고딕 230"/>
        <a:cs typeface=""/>
      </a:minorFont>
    </a:fontScheme>
    <a:fmtScheme name="Education03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hade val="100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25400" dir="5400000" sx="102000" sy="102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31750" h="19050" prst="softRound"/>
            <a:contourClr>
              <a:schemeClr val="phClr"/>
            </a:contourClr>
          </a:sp3d>
        </a:effectStyle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69850" h="5715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50000"/>
              </a:schemeClr>
            </a:gs>
            <a:gs pos="64000">
              <a:schemeClr val="phClr">
                <a:tint val="100000"/>
                <a:shade val="85000"/>
                <a:satMod val="130000"/>
              </a:schemeClr>
            </a:gs>
            <a:gs pos="72000">
              <a:schemeClr val="phClr">
                <a:shade val="85000"/>
                <a:satMod val="13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90000"/>
                <a:satMod val="20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l="50000" t="10000" r="50000" b="9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메모 테마</Template>
  <TotalTime>3957</TotalTime>
  <Words>1157</Words>
  <Application>Microsoft Office PowerPoint</Application>
  <PresentationFormat>사용자 지정</PresentationFormat>
  <Paragraphs>279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1" baseType="lpstr">
      <vt:lpstr>맑은 고딕</vt:lpstr>
      <vt:lpstr>바탕</vt:lpstr>
      <vt:lpstr>한컴 윤고딕 230</vt:lpstr>
      <vt:lpstr>한컴 윤고딕 240</vt:lpstr>
      <vt:lpstr>함초롬바탕</vt:lpstr>
      <vt:lpstr>Arial</vt:lpstr>
      <vt:lpstr>Bodoni MT</vt:lpstr>
      <vt:lpstr>Wingdings</vt:lpstr>
      <vt:lpstr>Wingdings 2</vt:lpstr>
      <vt:lpstr>New_Education03</vt:lpstr>
      <vt:lpstr>데이터 구조</vt:lpstr>
      <vt:lpstr>목차</vt:lpstr>
      <vt:lpstr>배열 vs. 연결리스트(1/4)</vt:lpstr>
      <vt:lpstr>배열 vs. 연결리스트(2/4)</vt:lpstr>
      <vt:lpstr>배열 vs. 연결리스트(3/4)</vt:lpstr>
      <vt:lpstr>배열 vs. 연결리스트(4/4)</vt:lpstr>
      <vt:lpstr>동적 메모리 할당(1/4)</vt:lpstr>
      <vt:lpstr>동적 메모리 할당(2/4)</vt:lpstr>
      <vt:lpstr>동적 메모리 할당(3/4)</vt:lpstr>
      <vt:lpstr>동적 메모리 할당(4/4)</vt:lpstr>
      <vt:lpstr>자체 참조 구조체</vt:lpstr>
      <vt:lpstr>연결리스트 유형</vt:lpstr>
      <vt:lpstr>단순 연결리스트: 정의와 표현</vt:lpstr>
      <vt:lpstr>단순 연결리스트: 함수들</vt:lpstr>
      <vt:lpstr>단순 연결리스트: 노드생성, 길이계산, 탐색 함수</vt:lpstr>
      <vt:lpstr>단순 연결리스트: 노드 삽입 함수(1/2)</vt:lpstr>
      <vt:lpstr>단순 연결리스트: 노드 삽입 함수(2/6)</vt:lpstr>
      <vt:lpstr>단순 연결리스트: 노드 삭제 함수(1/2)</vt:lpstr>
      <vt:lpstr>단순 연결리스트: 노드 삭제 함수(2/2)</vt:lpstr>
      <vt:lpstr>단순 연결리스트: 결합 함수</vt:lpstr>
      <vt:lpstr>단순 연결리스트: 역순서화 함수(1/2)</vt:lpstr>
      <vt:lpstr>단순 연결리스트: 역순서화 함수(2/2)</vt:lpstr>
      <vt:lpstr>원형 연결리스트</vt:lpstr>
      <vt:lpstr>원형 연결리스트: 길이 계산 함수</vt:lpstr>
      <vt:lpstr>원형 연결리스트: 맨 앞에 노드 삽입 함수(1/2)</vt:lpstr>
      <vt:lpstr>원형 연결리스트: 맨 앞에 노드 삽입 함수(2/2)</vt:lpstr>
      <vt:lpstr>원형 연결리스트: 맨 끝에 노드 삽입 함수(1/2)</vt:lpstr>
      <vt:lpstr>원형 연결리스트: 맨 끝에 노드 삽입 함수(2/2)</vt:lpstr>
      <vt:lpstr>이중 연결리스트: 노드 구조</vt:lpstr>
      <vt:lpstr>헤드 노드</vt:lpstr>
      <vt:lpstr>이중 연결리스트: 노드 삽입 함수</vt:lpstr>
      <vt:lpstr>이중 연결리스트: 노드 삭제 함수</vt:lpstr>
      <vt:lpstr>연결리스트 활용: 박스오피스(1/9)</vt:lpstr>
      <vt:lpstr>연결리스트 활용: 박스오피스(2/9)</vt:lpstr>
      <vt:lpstr>연결리스트 활용: 박스오피스(3/9)</vt:lpstr>
      <vt:lpstr>연결리스트 활용: 박스오피스(4/9)</vt:lpstr>
      <vt:lpstr>연결리스트 활용: 박스오피스(5/9)</vt:lpstr>
      <vt:lpstr>연결리스트 활용: 박스오피스(6/9)</vt:lpstr>
      <vt:lpstr>연결리스트 활용: 박스오피스(7/9)</vt:lpstr>
      <vt:lpstr>연결리스트 활용: 박스오피스(8/9)</vt:lpstr>
      <vt:lpstr>연결리스트 활용: 박스오피스(9/9)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Macdang</dc:creator>
  <cp:lastModifiedBy>이형원</cp:lastModifiedBy>
  <cp:revision>244</cp:revision>
  <dcterms:created xsi:type="dcterms:W3CDTF">2015-01-27T22:04:10Z</dcterms:created>
  <dcterms:modified xsi:type="dcterms:W3CDTF">2020-04-13T06:46:50Z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2015-01-14T00:00:00Z</vt:filetime>
  </property>
  <property fmtid="{D5CDD505-2E9C-101B-9397-08002B2CF9AE}" pid="3" name="LastSaved">
    <vt:filetime>2015-01-27T00:00:00Z</vt:filetime>
  </property>
</Properties>
</file>